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21"/>
  </p:notesMasterIdLst>
  <p:sldIdLst>
    <p:sldId id="3716" r:id="rId5"/>
    <p:sldId id="3727" r:id="rId6"/>
    <p:sldId id="3715" r:id="rId7"/>
    <p:sldId id="3729" r:id="rId8"/>
    <p:sldId id="3735" r:id="rId9"/>
    <p:sldId id="3745" r:id="rId10"/>
    <p:sldId id="3732" r:id="rId11"/>
    <p:sldId id="3731" r:id="rId12"/>
    <p:sldId id="3733" r:id="rId13"/>
    <p:sldId id="3734" r:id="rId14"/>
    <p:sldId id="3746" r:id="rId15"/>
    <p:sldId id="3737" r:id="rId16"/>
    <p:sldId id="3740" r:id="rId17"/>
    <p:sldId id="3741" r:id="rId18"/>
    <p:sldId id="3743" r:id="rId19"/>
    <p:sldId id="37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F4B759-C97F-E71B-1A1E-D6ABECA48BE7}" name="Drake, Kristin R., Neurology" initials="DKRN" userId="S::krdrake@mgh.harvard.edu::931da243-0c84-4025-b988-5ffee976d3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1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2" autoAdjust="0"/>
    <p:restoredTop sz="89796" autoAdjust="0"/>
  </p:normalViewPr>
  <p:slideViewPr>
    <p:cSldViewPr snapToGrid="0">
      <p:cViewPr>
        <p:scale>
          <a:sx n="101" d="100"/>
          <a:sy n="101" d="100"/>
        </p:scale>
        <p:origin x="1000" y="48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-2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ED865-1E22-4442-9E43-81AB871BC930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28F8-17BB-47D3-A639-3EEF21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28F8-17BB-47D3-A639-3EEF216EF8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02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9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07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50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28F8-17BB-47D3-A639-3EEF216EF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0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90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816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4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2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443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3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4B4F0-EDB8-42B9-9DF4-99AF0934C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9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1FD0-309B-417B-AFE3-453F65B268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6424" y="2119184"/>
            <a:ext cx="9522781" cy="1680909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F3B83-EC52-4BE0-805E-877A8F7277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6424" y="3884582"/>
            <a:ext cx="9522781" cy="7372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/>
              <a:t>Presenter or subtitle goes here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779997-ADCC-AF4F-8684-E7F8EE197ED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6424" y="6316193"/>
            <a:ext cx="1832218" cy="243349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Month,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345AA3-D8B8-E441-B56F-BDC684E64F94}"/>
              </a:ext>
            </a:extLst>
          </p:cNvPr>
          <p:cNvSpPr/>
          <p:nvPr/>
        </p:nvSpPr>
        <p:spPr>
          <a:xfrm>
            <a:off x="0" y="0"/>
            <a:ext cx="374904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3647D-36F5-A945-9612-7CA07EEF3DE4}"/>
              </a:ext>
            </a:extLst>
          </p:cNvPr>
          <p:cNvSpPr/>
          <p:nvPr/>
        </p:nvSpPr>
        <p:spPr>
          <a:xfrm>
            <a:off x="11817096" y="0"/>
            <a:ext cx="374904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E63C-A39E-4343-AE5E-C476DDC816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98CF07-1BDE-FF2E-C71F-D6A656A7A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077" y="933205"/>
            <a:ext cx="5625998" cy="6348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63119B-0F78-1BE2-BC9C-A209FE82F1EC}"/>
              </a:ext>
            </a:extLst>
          </p:cNvPr>
          <p:cNvSpPr txBox="1"/>
          <p:nvPr userDrawn="1"/>
        </p:nvSpPr>
        <p:spPr>
          <a:xfrm>
            <a:off x="6829425" y="1289632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A93"/>
                </a:solidFill>
              </a:rPr>
              <a:t>Neurological Clinical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86004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56A7-D588-4A4A-9743-81A8FDEA0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63015DA-BAD6-D641-B5F3-2ED5079D3C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 b="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5473F-D95C-3441-AFDD-17B1087611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2948652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">
          <p15:clr>
            <a:srgbClr val="FBAE40"/>
          </p15:clr>
        </p15:guide>
        <p15:guide id="3" pos="72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5F6962C-2D7D-9C4E-A349-25554E83F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69E62-1DA9-CD45-BB12-5DDC2926A4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2423969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4406D9-1546-F048-999E-B1C3935E3C50}"/>
              </a:ext>
            </a:extLst>
          </p:cNvPr>
          <p:cNvGrpSpPr/>
          <p:nvPr/>
        </p:nvGrpSpPr>
        <p:grpSpPr>
          <a:xfrm>
            <a:off x="8157625" y="524289"/>
            <a:ext cx="4034375" cy="5796153"/>
            <a:chOff x="7627349" y="524289"/>
            <a:chExt cx="4034375" cy="5796153"/>
          </a:xfrm>
          <a:solidFill>
            <a:schemeClr val="bg1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84C793A-4639-4F48-91B8-FD66287147D7}"/>
                </a:ext>
              </a:extLst>
            </p:cNvPr>
            <p:cNvSpPr/>
            <p:nvPr/>
          </p:nvSpPr>
          <p:spPr>
            <a:xfrm>
              <a:off x="7627349" y="2695674"/>
              <a:ext cx="541849" cy="1751874"/>
            </a:xfrm>
            <a:custGeom>
              <a:avLst/>
              <a:gdLst>
                <a:gd name="connsiteX0" fmla="*/ 541850 w 541849"/>
                <a:gd name="connsiteY0" fmla="*/ 0 h 1751874"/>
                <a:gd name="connsiteX1" fmla="*/ 0 w 541849"/>
                <a:gd name="connsiteY1" fmla="*/ 0 h 1751874"/>
                <a:gd name="connsiteX2" fmla="*/ 0 w 541849"/>
                <a:gd name="connsiteY2" fmla="*/ 919195 h 1751874"/>
                <a:gd name="connsiteX3" fmla="*/ 0 w 541849"/>
                <a:gd name="connsiteY3" fmla="*/ 1751874 h 1751874"/>
                <a:gd name="connsiteX4" fmla="*/ 541850 w 541849"/>
                <a:gd name="connsiteY4" fmla="*/ 1751874 h 1751874"/>
                <a:gd name="connsiteX5" fmla="*/ 54185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541850" y="0"/>
                  </a:moveTo>
                  <a:lnTo>
                    <a:pt x="0" y="0"/>
                  </a:ln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7DF4404-7F59-6C45-BC46-3436E9AA2E4D}"/>
                </a:ext>
              </a:extLst>
            </p:cNvPr>
            <p:cNvSpPr/>
            <p:nvPr/>
          </p:nvSpPr>
          <p:spPr>
            <a:xfrm>
              <a:off x="8791354" y="2695674"/>
              <a:ext cx="541849" cy="1751874"/>
            </a:xfrm>
            <a:custGeom>
              <a:avLst/>
              <a:gdLst>
                <a:gd name="connsiteX0" fmla="*/ 0 w 541849"/>
                <a:gd name="connsiteY0" fmla="*/ 0 h 1751874"/>
                <a:gd name="connsiteX1" fmla="*/ 0 w 541849"/>
                <a:gd name="connsiteY1" fmla="*/ 919195 h 1751874"/>
                <a:gd name="connsiteX2" fmla="*/ 0 w 541849"/>
                <a:gd name="connsiteY2" fmla="*/ 1751874 h 1751874"/>
                <a:gd name="connsiteX3" fmla="*/ 541850 w 541849"/>
                <a:gd name="connsiteY3" fmla="*/ 1751874 h 1751874"/>
                <a:gd name="connsiteX4" fmla="*/ 541850 w 541849"/>
                <a:gd name="connsiteY4" fmla="*/ 0 h 1751874"/>
                <a:gd name="connsiteX5" fmla="*/ 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0" y="0"/>
                  </a:move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4618A3F-A28E-5C47-B782-E34CDA443E92}"/>
                </a:ext>
              </a:extLst>
            </p:cNvPr>
            <p:cNvSpPr/>
            <p:nvPr/>
          </p:nvSpPr>
          <p:spPr>
            <a:xfrm>
              <a:off x="9955360" y="2695674"/>
              <a:ext cx="541849" cy="1751874"/>
            </a:xfrm>
            <a:custGeom>
              <a:avLst/>
              <a:gdLst>
                <a:gd name="connsiteX0" fmla="*/ 0 w 541849"/>
                <a:gd name="connsiteY0" fmla="*/ 0 h 1751874"/>
                <a:gd name="connsiteX1" fmla="*/ 0 w 541849"/>
                <a:gd name="connsiteY1" fmla="*/ 919195 h 1751874"/>
                <a:gd name="connsiteX2" fmla="*/ 0 w 541849"/>
                <a:gd name="connsiteY2" fmla="*/ 1751874 h 1751874"/>
                <a:gd name="connsiteX3" fmla="*/ 541850 w 541849"/>
                <a:gd name="connsiteY3" fmla="*/ 1751874 h 1751874"/>
                <a:gd name="connsiteX4" fmla="*/ 541850 w 541849"/>
                <a:gd name="connsiteY4" fmla="*/ 0 h 1751874"/>
                <a:gd name="connsiteX5" fmla="*/ 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0" y="0"/>
                  </a:move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8396A27-49EC-F348-860F-8E26802DC608}"/>
                </a:ext>
              </a:extLst>
            </p:cNvPr>
            <p:cNvSpPr/>
            <p:nvPr/>
          </p:nvSpPr>
          <p:spPr>
            <a:xfrm>
              <a:off x="7627349" y="1874158"/>
              <a:ext cx="4033867" cy="493467"/>
            </a:xfrm>
            <a:custGeom>
              <a:avLst/>
              <a:gdLst>
                <a:gd name="connsiteX0" fmla="*/ 0 w 4033867"/>
                <a:gd name="connsiteY0" fmla="*/ 493468 h 493467"/>
                <a:gd name="connsiteX1" fmla="*/ 2016934 w 4033867"/>
                <a:gd name="connsiteY1" fmla="*/ 493468 h 493467"/>
                <a:gd name="connsiteX2" fmla="*/ 4033868 w 4033867"/>
                <a:gd name="connsiteY2" fmla="*/ 493468 h 493467"/>
                <a:gd name="connsiteX3" fmla="*/ 4033868 w 4033867"/>
                <a:gd name="connsiteY3" fmla="*/ 0 h 493467"/>
                <a:gd name="connsiteX4" fmla="*/ 0 w 4033867"/>
                <a:gd name="connsiteY4" fmla="*/ 0 h 493467"/>
                <a:gd name="connsiteX5" fmla="*/ 0 w 4033867"/>
                <a:gd name="connsiteY5" fmla="*/ 493468 h 49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3867" h="493467">
                  <a:moveTo>
                    <a:pt x="0" y="493468"/>
                  </a:moveTo>
                  <a:lnTo>
                    <a:pt x="2016934" y="493468"/>
                  </a:lnTo>
                  <a:lnTo>
                    <a:pt x="4033868" y="493468"/>
                  </a:lnTo>
                  <a:lnTo>
                    <a:pt x="4033868" y="0"/>
                  </a:lnTo>
                  <a:lnTo>
                    <a:pt x="0" y="0"/>
                  </a:lnTo>
                  <a:lnTo>
                    <a:pt x="0" y="493468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ACD75FE-FCEC-BF4D-91B4-4520B4DB5F1E}"/>
                </a:ext>
              </a:extLst>
            </p:cNvPr>
            <p:cNvSpPr/>
            <p:nvPr/>
          </p:nvSpPr>
          <p:spPr>
            <a:xfrm>
              <a:off x="7627349" y="524289"/>
              <a:ext cx="4033867" cy="1181785"/>
            </a:xfrm>
            <a:custGeom>
              <a:avLst/>
              <a:gdLst>
                <a:gd name="connsiteX0" fmla="*/ 2016934 w 4033867"/>
                <a:gd name="connsiteY0" fmla="*/ 0 h 1181785"/>
                <a:gd name="connsiteX1" fmla="*/ 0 w 4033867"/>
                <a:gd name="connsiteY1" fmla="*/ 672207 h 1181785"/>
                <a:gd name="connsiteX2" fmla="*/ 0 w 4033867"/>
                <a:gd name="connsiteY2" fmla="*/ 1181786 h 1181785"/>
                <a:gd name="connsiteX3" fmla="*/ 2016934 w 4033867"/>
                <a:gd name="connsiteY3" fmla="*/ 509579 h 1181785"/>
                <a:gd name="connsiteX4" fmla="*/ 4033868 w 4033867"/>
                <a:gd name="connsiteY4" fmla="*/ 1181786 h 1181785"/>
                <a:gd name="connsiteX5" fmla="*/ 4033868 w 4033867"/>
                <a:gd name="connsiteY5" fmla="*/ 672207 h 1181785"/>
                <a:gd name="connsiteX6" fmla="*/ 2016934 w 4033867"/>
                <a:gd name="connsiteY6" fmla="*/ 0 h 118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3867" h="1181785">
                  <a:moveTo>
                    <a:pt x="2016934" y="0"/>
                  </a:moveTo>
                  <a:lnTo>
                    <a:pt x="0" y="672207"/>
                  </a:lnTo>
                  <a:lnTo>
                    <a:pt x="0" y="1181786"/>
                  </a:lnTo>
                  <a:lnTo>
                    <a:pt x="2016934" y="509579"/>
                  </a:lnTo>
                  <a:lnTo>
                    <a:pt x="4033868" y="1181786"/>
                  </a:lnTo>
                  <a:lnTo>
                    <a:pt x="4033868" y="672207"/>
                  </a:lnTo>
                  <a:lnTo>
                    <a:pt x="2016934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FC8E4B5-0CBF-864B-9110-D197114B5BD8}"/>
                </a:ext>
              </a:extLst>
            </p:cNvPr>
            <p:cNvSpPr/>
            <p:nvPr/>
          </p:nvSpPr>
          <p:spPr>
            <a:xfrm>
              <a:off x="7627349" y="4408604"/>
              <a:ext cx="4034375" cy="1071548"/>
            </a:xfrm>
            <a:custGeom>
              <a:avLst/>
              <a:gdLst>
                <a:gd name="connsiteX0" fmla="*/ 4034375 w 4034375"/>
                <a:gd name="connsiteY0" fmla="*/ 0 h 1071548"/>
                <a:gd name="connsiteX1" fmla="*/ 2540261 w 4034375"/>
                <a:gd name="connsiteY1" fmla="*/ 366993 h 1071548"/>
                <a:gd name="connsiteX2" fmla="*/ 1493988 w 4034375"/>
                <a:gd name="connsiteY2" fmla="*/ 366993 h 1071548"/>
                <a:gd name="connsiteX3" fmla="*/ 0 w 4034375"/>
                <a:gd name="connsiteY3" fmla="*/ 567298 h 1071548"/>
                <a:gd name="connsiteX4" fmla="*/ 0 w 4034375"/>
                <a:gd name="connsiteY4" fmla="*/ 1071548 h 1071548"/>
                <a:gd name="connsiteX5" fmla="*/ 1493988 w 4034375"/>
                <a:gd name="connsiteY5" fmla="*/ 871116 h 1071548"/>
                <a:gd name="connsiteX6" fmla="*/ 2539753 w 4034375"/>
                <a:gd name="connsiteY6" fmla="*/ 871116 h 1071548"/>
                <a:gd name="connsiteX7" fmla="*/ 4033868 w 4034375"/>
                <a:gd name="connsiteY7" fmla="*/ 504124 h 107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4375" h="1071548">
                  <a:moveTo>
                    <a:pt x="4034375" y="0"/>
                  </a:moveTo>
                  <a:cubicBezTo>
                    <a:pt x="4023591" y="29557"/>
                    <a:pt x="3828089" y="366993"/>
                    <a:pt x="2540261" y="366993"/>
                  </a:cubicBezTo>
                  <a:lnTo>
                    <a:pt x="1493988" y="366993"/>
                  </a:lnTo>
                  <a:cubicBezTo>
                    <a:pt x="173174" y="377141"/>
                    <a:pt x="25373" y="549031"/>
                    <a:pt x="0" y="567298"/>
                  </a:cubicBezTo>
                  <a:lnTo>
                    <a:pt x="0" y="1071548"/>
                  </a:lnTo>
                  <a:cubicBezTo>
                    <a:pt x="25373" y="1053154"/>
                    <a:pt x="173174" y="881265"/>
                    <a:pt x="1493988" y="871116"/>
                  </a:cubicBezTo>
                  <a:lnTo>
                    <a:pt x="2539753" y="871116"/>
                  </a:lnTo>
                  <a:cubicBezTo>
                    <a:pt x="3827582" y="871116"/>
                    <a:pt x="4023084" y="533808"/>
                    <a:pt x="4033868" y="504124"/>
                  </a:cubicBez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DFD3E64-0D9B-8344-AE26-7E6565667679}"/>
                </a:ext>
              </a:extLst>
            </p:cNvPr>
            <p:cNvSpPr/>
            <p:nvPr/>
          </p:nvSpPr>
          <p:spPr>
            <a:xfrm>
              <a:off x="7627349" y="5248894"/>
              <a:ext cx="4034375" cy="1071548"/>
            </a:xfrm>
            <a:custGeom>
              <a:avLst/>
              <a:gdLst>
                <a:gd name="connsiteX0" fmla="*/ 4034375 w 4034375"/>
                <a:gd name="connsiteY0" fmla="*/ 0 h 1071548"/>
                <a:gd name="connsiteX1" fmla="*/ 2540261 w 4034375"/>
                <a:gd name="connsiteY1" fmla="*/ 366993 h 1071548"/>
                <a:gd name="connsiteX2" fmla="*/ 1493988 w 4034375"/>
                <a:gd name="connsiteY2" fmla="*/ 366993 h 1071548"/>
                <a:gd name="connsiteX3" fmla="*/ 0 w 4034375"/>
                <a:gd name="connsiteY3" fmla="*/ 567298 h 1071548"/>
                <a:gd name="connsiteX4" fmla="*/ 0 w 4034375"/>
                <a:gd name="connsiteY4" fmla="*/ 1071548 h 1071548"/>
                <a:gd name="connsiteX5" fmla="*/ 1493988 w 4034375"/>
                <a:gd name="connsiteY5" fmla="*/ 871243 h 1071548"/>
                <a:gd name="connsiteX6" fmla="*/ 2539753 w 4034375"/>
                <a:gd name="connsiteY6" fmla="*/ 871243 h 1071548"/>
                <a:gd name="connsiteX7" fmla="*/ 4033868 w 4034375"/>
                <a:gd name="connsiteY7" fmla="*/ 504124 h 107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4375" h="1071548">
                  <a:moveTo>
                    <a:pt x="4034375" y="0"/>
                  </a:moveTo>
                  <a:cubicBezTo>
                    <a:pt x="4023591" y="29684"/>
                    <a:pt x="3828089" y="366993"/>
                    <a:pt x="2540261" y="366993"/>
                  </a:cubicBezTo>
                  <a:lnTo>
                    <a:pt x="1493988" y="366993"/>
                  </a:lnTo>
                  <a:cubicBezTo>
                    <a:pt x="173174" y="377142"/>
                    <a:pt x="25373" y="549031"/>
                    <a:pt x="0" y="567298"/>
                  </a:cubicBezTo>
                  <a:lnTo>
                    <a:pt x="0" y="1071548"/>
                  </a:lnTo>
                  <a:cubicBezTo>
                    <a:pt x="25373" y="1053154"/>
                    <a:pt x="173174" y="881265"/>
                    <a:pt x="1493988" y="871243"/>
                  </a:cubicBezTo>
                  <a:lnTo>
                    <a:pt x="2539753" y="871243"/>
                  </a:lnTo>
                  <a:cubicBezTo>
                    <a:pt x="3827582" y="871243"/>
                    <a:pt x="4023084" y="533808"/>
                    <a:pt x="4033868" y="504124"/>
                  </a:cubicBez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52CD8B-2E97-4342-8DBF-61223C03F534}"/>
                </a:ext>
              </a:extLst>
            </p:cNvPr>
            <p:cNvSpPr/>
            <p:nvPr/>
          </p:nvSpPr>
          <p:spPr>
            <a:xfrm>
              <a:off x="11119366" y="2695674"/>
              <a:ext cx="541849" cy="1661807"/>
            </a:xfrm>
            <a:custGeom>
              <a:avLst/>
              <a:gdLst>
                <a:gd name="connsiteX0" fmla="*/ 0 w 541849"/>
                <a:gd name="connsiteY0" fmla="*/ 0 h 1661807"/>
                <a:gd name="connsiteX1" fmla="*/ 0 w 541849"/>
                <a:gd name="connsiteY1" fmla="*/ 1661807 h 1661807"/>
                <a:gd name="connsiteX2" fmla="*/ 541849 w 541849"/>
                <a:gd name="connsiteY2" fmla="*/ 1382725 h 1661807"/>
                <a:gd name="connsiteX3" fmla="*/ 541849 w 541849"/>
                <a:gd name="connsiteY3" fmla="*/ 0 h 16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849" h="1661807">
                  <a:moveTo>
                    <a:pt x="0" y="0"/>
                  </a:moveTo>
                  <a:lnTo>
                    <a:pt x="0" y="1661807"/>
                  </a:lnTo>
                  <a:cubicBezTo>
                    <a:pt x="444035" y="1559688"/>
                    <a:pt x="534618" y="1402261"/>
                    <a:pt x="541849" y="1382725"/>
                  </a:cubicBezTo>
                  <a:lnTo>
                    <a:pt x="541849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B71193-550B-4245-9C3C-F188194A2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892808"/>
            <a:ext cx="7315200" cy="2852737"/>
          </a:xfrm>
        </p:spPr>
        <p:txBody>
          <a:bodyPr anchor="ctr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divider</a:t>
            </a:r>
          </a:p>
        </p:txBody>
      </p:sp>
    </p:spTree>
    <p:extLst>
      <p:ext uri="{BB962C8B-B14F-4D97-AF65-F5344CB8AC3E}">
        <p14:creationId xmlns:p14="http://schemas.microsoft.com/office/powerpoint/2010/main" val="4158787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1193-550B-4245-9C3C-F188194A2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0432" y="1920240"/>
            <a:ext cx="7444408" cy="2576378"/>
          </a:xfrm>
        </p:spPr>
        <p:txBody>
          <a:bodyPr anchor="ctr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42999A3-BC06-724D-AB6B-6565ED0B151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70432" y="4626864"/>
            <a:ext cx="3657599" cy="91440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Author of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3A591-BBA0-C146-B4F7-E67520528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356B7-52C2-D4FE-6255-570BFB3B9B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731" y="6084081"/>
            <a:ext cx="2833978" cy="7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0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o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1193-550B-4245-9C3C-F188194A2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796841"/>
            <a:ext cx="10911840" cy="2852737"/>
          </a:xfrm>
        </p:spPr>
        <p:txBody>
          <a:bodyPr anchor="ctr"/>
          <a:lstStyle>
            <a:lvl1pPr>
              <a:lnSpc>
                <a:spcPct val="1000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Factoid teal—Georgia font in sentence case. Use this slide for hero statement.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A040A92-7E8A-6B43-AD38-D5F4F6C96A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BDDC8-3CC6-624A-9AFB-E2F2B73BA9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720918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0A6A38-E17B-F0F3-7B70-9DA4A9340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4901" y="2880667"/>
            <a:ext cx="5625998" cy="634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717C8-96A6-BCFD-86BF-10101BA7B26B}"/>
              </a:ext>
            </a:extLst>
          </p:cNvPr>
          <p:cNvSpPr txBox="1"/>
          <p:nvPr userDrawn="1"/>
        </p:nvSpPr>
        <p:spPr>
          <a:xfrm>
            <a:off x="4057397" y="4907308"/>
            <a:ext cx="4316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A93"/>
                </a:solidFill>
              </a:rPr>
              <a:t>Neurological Clinical Research Institute</a:t>
            </a: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DF5DE17-D5C5-AD18-91EE-F0FAEB5D9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5668" y="3538092"/>
            <a:ext cx="5380664" cy="13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3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light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4406D9-1546-F048-999E-B1C3935E3C50}"/>
              </a:ext>
            </a:extLst>
          </p:cNvPr>
          <p:cNvGrpSpPr/>
          <p:nvPr/>
        </p:nvGrpSpPr>
        <p:grpSpPr>
          <a:xfrm>
            <a:off x="8157625" y="524289"/>
            <a:ext cx="4034375" cy="5796153"/>
            <a:chOff x="7627349" y="524289"/>
            <a:chExt cx="4034375" cy="5796153"/>
          </a:xfrm>
          <a:solidFill>
            <a:schemeClr val="bg1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84C793A-4639-4F48-91B8-FD66287147D7}"/>
                </a:ext>
              </a:extLst>
            </p:cNvPr>
            <p:cNvSpPr/>
            <p:nvPr/>
          </p:nvSpPr>
          <p:spPr>
            <a:xfrm>
              <a:off x="7627349" y="2695674"/>
              <a:ext cx="541849" cy="1751874"/>
            </a:xfrm>
            <a:custGeom>
              <a:avLst/>
              <a:gdLst>
                <a:gd name="connsiteX0" fmla="*/ 541850 w 541849"/>
                <a:gd name="connsiteY0" fmla="*/ 0 h 1751874"/>
                <a:gd name="connsiteX1" fmla="*/ 0 w 541849"/>
                <a:gd name="connsiteY1" fmla="*/ 0 h 1751874"/>
                <a:gd name="connsiteX2" fmla="*/ 0 w 541849"/>
                <a:gd name="connsiteY2" fmla="*/ 919195 h 1751874"/>
                <a:gd name="connsiteX3" fmla="*/ 0 w 541849"/>
                <a:gd name="connsiteY3" fmla="*/ 1751874 h 1751874"/>
                <a:gd name="connsiteX4" fmla="*/ 541850 w 541849"/>
                <a:gd name="connsiteY4" fmla="*/ 1751874 h 1751874"/>
                <a:gd name="connsiteX5" fmla="*/ 54185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541850" y="0"/>
                  </a:moveTo>
                  <a:lnTo>
                    <a:pt x="0" y="0"/>
                  </a:ln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7DF4404-7F59-6C45-BC46-3436E9AA2E4D}"/>
                </a:ext>
              </a:extLst>
            </p:cNvPr>
            <p:cNvSpPr/>
            <p:nvPr/>
          </p:nvSpPr>
          <p:spPr>
            <a:xfrm>
              <a:off x="8791354" y="2695674"/>
              <a:ext cx="541849" cy="1751874"/>
            </a:xfrm>
            <a:custGeom>
              <a:avLst/>
              <a:gdLst>
                <a:gd name="connsiteX0" fmla="*/ 0 w 541849"/>
                <a:gd name="connsiteY0" fmla="*/ 0 h 1751874"/>
                <a:gd name="connsiteX1" fmla="*/ 0 w 541849"/>
                <a:gd name="connsiteY1" fmla="*/ 919195 h 1751874"/>
                <a:gd name="connsiteX2" fmla="*/ 0 w 541849"/>
                <a:gd name="connsiteY2" fmla="*/ 1751874 h 1751874"/>
                <a:gd name="connsiteX3" fmla="*/ 541850 w 541849"/>
                <a:gd name="connsiteY3" fmla="*/ 1751874 h 1751874"/>
                <a:gd name="connsiteX4" fmla="*/ 541850 w 541849"/>
                <a:gd name="connsiteY4" fmla="*/ 0 h 1751874"/>
                <a:gd name="connsiteX5" fmla="*/ 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0" y="0"/>
                  </a:move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4618A3F-A28E-5C47-B782-E34CDA443E92}"/>
                </a:ext>
              </a:extLst>
            </p:cNvPr>
            <p:cNvSpPr/>
            <p:nvPr/>
          </p:nvSpPr>
          <p:spPr>
            <a:xfrm>
              <a:off x="9955360" y="2695674"/>
              <a:ext cx="541849" cy="1751874"/>
            </a:xfrm>
            <a:custGeom>
              <a:avLst/>
              <a:gdLst>
                <a:gd name="connsiteX0" fmla="*/ 0 w 541849"/>
                <a:gd name="connsiteY0" fmla="*/ 0 h 1751874"/>
                <a:gd name="connsiteX1" fmla="*/ 0 w 541849"/>
                <a:gd name="connsiteY1" fmla="*/ 919195 h 1751874"/>
                <a:gd name="connsiteX2" fmla="*/ 0 w 541849"/>
                <a:gd name="connsiteY2" fmla="*/ 1751874 h 1751874"/>
                <a:gd name="connsiteX3" fmla="*/ 541850 w 541849"/>
                <a:gd name="connsiteY3" fmla="*/ 1751874 h 1751874"/>
                <a:gd name="connsiteX4" fmla="*/ 541850 w 541849"/>
                <a:gd name="connsiteY4" fmla="*/ 0 h 1751874"/>
                <a:gd name="connsiteX5" fmla="*/ 0 w 541849"/>
                <a:gd name="connsiteY5" fmla="*/ 0 h 1751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49" h="1751874">
                  <a:moveTo>
                    <a:pt x="0" y="0"/>
                  </a:moveTo>
                  <a:lnTo>
                    <a:pt x="0" y="919195"/>
                  </a:lnTo>
                  <a:lnTo>
                    <a:pt x="0" y="1751874"/>
                  </a:lnTo>
                  <a:lnTo>
                    <a:pt x="541850" y="1751874"/>
                  </a:lnTo>
                  <a:lnTo>
                    <a:pt x="54185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8396A27-49EC-F348-860F-8E26802DC608}"/>
                </a:ext>
              </a:extLst>
            </p:cNvPr>
            <p:cNvSpPr/>
            <p:nvPr/>
          </p:nvSpPr>
          <p:spPr>
            <a:xfrm>
              <a:off x="7627349" y="1874158"/>
              <a:ext cx="4033867" cy="493467"/>
            </a:xfrm>
            <a:custGeom>
              <a:avLst/>
              <a:gdLst>
                <a:gd name="connsiteX0" fmla="*/ 0 w 4033867"/>
                <a:gd name="connsiteY0" fmla="*/ 493468 h 493467"/>
                <a:gd name="connsiteX1" fmla="*/ 2016934 w 4033867"/>
                <a:gd name="connsiteY1" fmla="*/ 493468 h 493467"/>
                <a:gd name="connsiteX2" fmla="*/ 4033868 w 4033867"/>
                <a:gd name="connsiteY2" fmla="*/ 493468 h 493467"/>
                <a:gd name="connsiteX3" fmla="*/ 4033868 w 4033867"/>
                <a:gd name="connsiteY3" fmla="*/ 0 h 493467"/>
                <a:gd name="connsiteX4" fmla="*/ 0 w 4033867"/>
                <a:gd name="connsiteY4" fmla="*/ 0 h 493467"/>
                <a:gd name="connsiteX5" fmla="*/ 0 w 4033867"/>
                <a:gd name="connsiteY5" fmla="*/ 493468 h 49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3867" h="493467">
                  <a:moveTo>
                    <a:pt x="0" y="493468"/>
                  </a:moveTo>
                  <a:lnTo>
                    <a:pt x="2016934" y="493468"/>
                  </a:lnTo>
                  <a:lnTo>
                    <a:pt x="4033868" y="493468"/>
                  </a:lnTo>
                  <a:lnTo>
                    <a:pt x="4033868" y="0"/>
                  </a:lnTo>
                  <a:lnTo>
                    <a:pt x="0" y="0"/>
                  </a:lnTo>
                  <a:lnTo>
                    <a:pt x="0" y="493468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ACD75FE-FCEC-BF4D-91B4-4520B4DB5F1E}"/>
                </a:ext>
              </a:extLst>
            </p:cNvPr>
            <p:cNvSpPr/>
            <p:nvPr/>
          </p:nvSpPr>
          <p:spPr>
            <a:xfrm>
              <a:off x="7627349" y="524289"/>
              <a:ext cx="4033867" cy="1181785"/>
            </a:xfrm>
            <a:custGeom>
              <a:avLst/>
              <a:gdLst>
                <a:gd name="connsiteX0" fmla="*/ 2016934 w 4033867"/>
                <a:gd name="connsiteY0" fmla="*/ 0 h 1181785"/>
                <a:gd name="connsiteX1" fmla="*/ 0 w 4033867"/>
                <a:gd name="connsiteY1" fmla="*/ 672207 h 1181785"/>
                <a:gd name="connsiteX2" fmla="*/ 0 w 4033867"/>
                <a:gd name="connsiteY2" fmla="*/ 1181786 h 1181785"/>
                <a:gd name="connsiteX3" fmla="*/ 2016934 w 4033867"/>
                <a:gd name="connsiteY3" fmla="*/ 509579 h 1181785"/>
                <a:gd name="connsiteX4" fmla="*/ 4033868 w 4033867"/>
                <a:gd name="connsiteY4" fmla="*/ 1181786 h 1181785"/>
                <a:gd name="connsiteX5" fmla="*/ 4033868 w 4033867"/>
                <a:gd name="connsiteY5" fmla="*/ 672207 h 1181785"/>
                <a:gd name="connsiteX6" fmla="*/ 2016934 w 4033867"/>
                <a:gd name="connsiteY6" fmla="*/ 0 h 118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3867" h="1181785">
                  <a:moveTo>
                    <a:pt x="2016934" y="0"/>
                  </a:moveTo>
                  <a:lnTo>
                    <a:pt x="0" y="672207"/>
                  </a:lnTo>
                  <a:lnTo>
                    <a:pt x="0" y="1181786"/>
                  </a:lnTo>
                  <a:lnTo>
                    <a:pt x="2016934" y="509579"/>
                  </a:lnTo>
                  <a:lnTo>
                    <a:pt x="4033868" y="1181786"/>
                  </a:lnTo>
                  <a:lnTo>
                    <a:pt x="4033868" y="672207"/>
                  </a:lnTo>
                  <a:lnTo>
                    <a:pt x="2016934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FC8E4B5-0CBF-864B-9110-D197114B5BD8}"/>
                </a:ext>
              </a:extLst>
            </p:cNvPr>
            <p:cNvSpPr/>
            <p:nvPr/>
          </p:nvSpPr>
          <p:spPr>
            <a:xfrm>
              <a:off x="7627349" y="4408604"/>
              <a:ext cx="4034375" cy="1071548"/>
            </a:xfrm>
            <a:custGeom>
              <a:avLst/>
              <a:gdLst>
                <a:gd name="connsiteX0" fmla="*/ 4034375 w 4034375"/>
                <a:gd name="connsiteY0" fmla="*/ 0 h 1071548"/>
                <a:gd name="connsiteX1" fmla="*/ 2540261 w 4034375"/>
                <a:gd name="connsiteY1" fmla="*/ 366993 h 1071548"/>
                <a:gd name="connsiteX2" fmla="*/ 1493988 w 4034375"/>
                <a:gd name="connsiteY2" fmla="*/ 366993 h 1071548"/>
                <a:gd name="connsiteX3" fmla="*/ 0 w 4034375"/>
                <a:gd name="connsiteY3" fmla="*/ 567298 h 1071548"/>
                <a:gd name="connsiteX4" fmla="*/ 0 w 4034375"/>
                <a:gd name="connsiteY4" fmla="*/ 1071548 h 1071548"/>
                <a:gd name="connsiteX5" fmla="*/ 1493988 w 4034375"/>
                <a:gd name="connsiteY5" fmla="*/ 871116 h 1071548"/>
                <a:gd name="connsiteX6" fmla="*/ 2539753 w 4034375"/>
                <a:gd name="connsiteY6" fmla="*/ 871116 h 1071548"/>
                <a:gd name="connsiteX7" fmla="*/ 4033868 w 4034375"/>
                <a:gd name="connsiteY7" fmla="*/ 504124 h 107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4375" h="1071548">
                  <a:moveTo>
                    <a:pt x="4034375" y="0"/>
                  </a:moveTo>
                  <a:cubicBezTo>
                    <a:pt x="4023591" y="29557"/>
                    <a:pt x="3828089" y="366993"/>
                    <a:pt x="2540261" y="366993"/>
                  </a:cubicBezTo>
                  <a:lnTo>
                    <a:pt x="1493988" y="366993"/>
                  </a:lnTo>
                  <a:cubicBezTo>
                    <a:pt x="173174" y="377141"/>
                    <a:pt x="25373" y="549031"/>
                    <a:pt x="0" y="567298"/>
                  </a:cubicBezTo>
                  <a:lnTo>
                    <a:pt x="0" y="1071548"/>
                  </a:lnTo>
                  <a:cubicBezTo>
                    <a:pt x="25373" y="1053154"/>
                    <a:pt x="173174" y="881265"/>
                    <a:pt x="1493988" y="871116"/>
                  </a:cubicBezTo>
                  <a:lnTo>
                    <a:pt x="2539753" y="871116"/>
                  </a:lnTo>
                  <a:cubicBezTo>
                    <a:pt x="3827582" y="871116"/>
                    <a:pt x="4023084" y="533808"/>
                    <a:pt x="4033868" y="504124"/>
                  </a:cubicBez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DFD3E64-0D9B-8344-AE26-7E6565667679}"/>
                </a:ext>
              </a:extLst>
            </p:cNvPr>
            <p:cNvSpPr/>
            <p:nvPr/>
          </p:nvSpPr>
          <p:spPr>
            <a:xfrm>
              <a:off x="7627349" y="5248894"/>
              <a:ext cx="4034375" cy="1071548"/>
            </a:xfrm>
            <a:custGeom>
              <a:avLst/>
              <a:gdLst>
                <a:gd name="connsiteX0" fmla="*/ 4034375 w 4034375"/>
                <a:gd name="connsiteY0" fmla="*/ 0 h 1071548"/>
                <a:gd name="connsiteX1" fmla="*/ 2540261 w 4034375"/>
                <a:gd name="connsiteY1" fmla="*/ 366993 h 1071548"/>
                <a:gd name="connsiteX2" fmla="*/ 1493988 w 4034375"/>
                <a:gd name="connsiteY2" fmla="*/ 366993 h 1071548"/>
                <a:gd name="connsiteX3" fmla="*/ 0 w 4034375"/>
                <a:gd name="connsiteY3" fmla="*/ 567298 h 1071548"/>
                <a:gd name="connsiteX4" fmla="*/ 0 w 4034375"/>
                <a:gd name="connsiteY4" fmla="*/ 1071548 h 1071548"/>
                <a:gd name="connsiteX5" fmla="*/ 1493988 w 4034375"/>
                <a:gd name="connsiteY5" fmla="*/ 871243 h 1071548"/>
                <a:gd name="connsiteX6" fmla="*/ 2539753 w 4034375"/>
                <a:gd name="connsiteY6" fmla="*/ 871243 h 1071548"/>
                <a:gd name="connsiteX7" fmla="*/ 4033868 w 4034375"/>
                <a:gd name="connsiteY7" fmla="*/ 504124 h 107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4375" h="1071548">
                  <a:moveTo>
                    <a:pt x="4034375" y="0"/>
                  </a:moveTo>
                  <a:cubicBezTo>
                    <a:pt x="4023591" y="29684"/>
                    <a:pt x="3828089" y="366993"/>
                    <a:pt x="2540261" y="366993"/>
                  </a:cubicBezTo>
                  <a:lnTo>
                    <a:pt x="1493988" y="366993"/>
                  </a:lnTo>
                  <a:cubicBezTo>
                    <a:pt x="173174" y="377142"/>
                    <a:pt x="25373" y="549031"/>
                    <a:pt x="0" y="567298"/>
                  </a:cubicBezTo>
                  <a:lnTo>
                    <a:pt x="0" y="1071548"/>
                  </a:lnTo>
                  <a:cubicBezTo>
                    <a:pt x="25373" y="1053154"/>
                    <a:pt x="173174" y="881265"/>
                    <a:pt x="1493988" y="871243"/>
                  </a:cubicBezTo>
                  <a:lnTo>
                    <a:pt x="2539753" y="871243"/>
                  </a:lnTo>
                  <a:cubicBezTo>
                    <a:pt x="3827582" y="871243"/>
                    <a:pt x="4023084" y="533808"/>
                    <a:pt x="4033868" y="504124"/>
                  </a:cubicBez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52CD8B-2E97-4342-8DBF-61223C03F534}"/>
                </a:ext>
              </a:extLst>
            </p:cNvPr>
            <p:cNvSpPr/>
            <p:nvPr/>
          </p:nvSpPr>
          <p:spPr>
            <a:xfrm>
              <a:off x="11119366" y="2695674"/>
              <a:ext cx="541849" cy="1661807"/>
            </a:xfrm>
            <a:custGeom>
              <a:avLst/>
              <a:gdLst>
                <a:gd name="connsiteX0" fmla="*/ 0 w 541849"/>
                <a:gd name="connsiteY0" fmla="*/ 0 h 1661807"/>
                <a:gd name="connsiteX1" fmla="*/ 0 w 541849"/>
                <a:gd name="connsiteY1" fmla="*/ 1661807 h 1661807"/>
                <a:gd name="connsiteX2" fmla="*/ 541849 w 541849"/>
                <a:gd name="connsiteY2" fmla="*/ 1382725 h 1661807"/>
                <a:gd name="connsiteX3" fmla="*/ 541849 w 541849"/>
                <a:gd name="connsiteY3" fmla="*/ 0 h 16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849" h="1661807">
                  <a:moveTo>
                    <a:pt x="0" y="0"/>
                  </a:moveTo>
                  <a:lnTo>
                    <a:pt x="0" y="1661807"/>
                  </a:lnTo>
                  <a:cubicBezTo>
                    <a:pt x="444035" y="1559688"/>
                    <a:pt x="534618" y="1402261"/>
                    <a:pt x="541849" y="1382725"/>
                  </a:cubicBezTo>
                  <a:lnTo>
                    <a:pt x="541849" y="0"/>
                  </a:lnTo>
                  <a:close/>
                </a:path>
              </a:pathLst>
            </a:custGeom>
            <a:grpFill/>
            <a:ln w="12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B71193-550B-4245-9C3C-F188194A2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892808"/>
            <a:ext cx="7315200" cy="2852737"/>
          </a:xfrm>
        </p:spPr>
        <p:txBody>
          <a:bodyPr anchor="ctr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divider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58832C-E11E-FF96-FE7E-E47F98E82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731" y="6084081"/>
            <a:ext cx="2833978" cy="7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68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3A9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70B4CF4-0815-70B6-98B1-F8BA926D6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50" y="5981113"/>
            <a:ext cx="3200808" cy="8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/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Agenda or 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tabLst>
                <a:tab pos="5486400" algn="r"/>
                <a:tab pos="9601200" algn="r"/>
              </a:tabLst>
              <a:defRPr sz="2000">
                <a:solidFill>
                  <a:schemeClr val="tx1"/>
                </a:solidFill>
              </a:defRPr>
            </a:lvl1pPr>
            <a:lvl2pPr>
              <a:tabLst>
                <a:tab pos="5486400" algn="r"/>
                <a:tab pos="9601200" algn="r"/>
              </a:tabLst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88C7A84-7FBC-8B48-92A9-207D8EDCD9B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6279614"/>
            <a:ext cx="6400800" cy="302160"/>
          </a:xfr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1000" baseline="0" dirty="0" smtClean="0"/>
            </a:lvl1pPr>
          </a:lstStyle>
          <a:p>
            <a:pPr lvl="0" algn="r"/>
            <a:r>
              <a:rPr lang="en-US"/>
              <a:t>Click to add footnote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1D4E6-50FB-F3AC-5CF5-14AAD5663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731" y="6084081"/>
            <a:ext cx="2833978" cy="7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19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576">
          <p15:clr>
            <a:srgbClr val="FBAE40"/>
          </p15:clr>
        </p15:guide>
        <p15:guide id="3" pos="6912">
          <p15:clr>
            <a:srgbClr val="FBAE40"/>
          </p15:clr>
        </p15:guide>
        <p15:guide id="4" orient="horz" pos="952">
          <p15:clr>
            <a:srgbClr val="FBAE40"/>
          </p15:clr>
        </p15:guide>
        <p15:guide id="5" orient="horz" pos="3754">
          <p15:clr>
            <a:srgbClr val="FBAE40"/>
          </p15:clr>
        </p15:guide>
        <p15:guide id="6" orient="horz" pos="41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32587A6-FADF-CA4B-92D7-011DFD3E1E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32587A6-FADF-CA4B-92D7-011DFD3E1E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336F34-49E0-4A7C-A020-3CF62B0F8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CD3D-BE75-4AB7-AF91-4934F3ADAA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4pPr marL="917575" indent="-233363">
              <a:buFont typeface="Wingdings" pitchFamily="2" charset="2"/>
              <a:buChar char="§"/>
              <a:defRPr/>
            </a:lvl4pPr>
            <a:lvl5pPr marL="1146175" indent="-234950">
              <a:buSzPct val="90000"/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898C508-098E-8641-956A-DD8F7B008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F9743-0A9D-2345-B04A-C049C5CEE7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242827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C3BE6-2E2A-4A2D-A3F5-C50D273712D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0079" y="2029842"/>
            <a:ext cx="5184648" cy="3715321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5C9D9-E2F8-49F1-974F-B06A783A1E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79" y="1719072"/>
            <a:ext cx="5184648" cy="310771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7A10F-FA16-489F-B6F5-AF30FC09B4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61112" y="1719072"/>
            <a:ext cx="5183188" cy="310770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Optional headline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EC26D-D076-400E-AA91-3DB2533CB7B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61112" y="2029842"/>
            <a:ext cx="5183188" cy="3715321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CB684-FDD4-594C-98A0-429D85877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08995E-8074-C54D-B812-031E33AAB3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610992-4247-0644-B81C-8D5480478C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30998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">
          <p15:clr>
            <a:srgbClr val="FBAE40"/>
          </p15:clr>
        </p15:guide>
        <p15:guide id="3" pos="7274">
          <p15:clr>
            <a:srgbClr val="FBAE40"/>
          </p15:clr>
        </p15:guide>
        <p15:guide id="5" pos="3997">
          <p15:clr>
            <a:srgbClr val="FBAE40"/>
          </p15:clr>
        </p15:guide>
        <p15:guide id="6" pos="36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BC3F-D36A-4333-B1D9-A713B6650E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0080" y="1719072"/>
            <a:ext cx="5184648" cy="402336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83BAA-2DD0-4F73-A72D-9AF490563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62700" y="1719072"/>
            <a:ext cx="5184648" cy="402336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718913-5E8E-2E44-862B-D47884C2F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2BC4998-B6F1-DA42-B41F-97DBCEF720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E4E73-5259-334F-AE3B-9FF8EABC02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2489786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>
          <p15:clr>
            <a:srgbClr val="FBAE40"/>
          </p15:clr>
        </p15:guide>
        <p15:guide id="3" pos="40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BC3F-D36A-4333-B1D9-A713B6650E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0079" y="1719072"/>
            <a:ext cx="3200400" cy="40233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83BAA-2DD0-4F73-A72D-9AF490563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91989" y="1719072"/>
            <a:ext cx="3200400" cy="40233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95327D-A4B7-F745-A0BE-0958545B2B0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43900" y="1719072"/>
            <a:ext cx="3200400" cy="40233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BECED5-E724-994C-A697-E6EB072DB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2594FB-1602-454E-A30E-06B1DBF354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01DFA6-8F9A-4F40-94EB-5AC4A5BBC7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139422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">
          <p15:clr>
            <a:srgbClr val="FBAE40"/>
          </p15:clr>
        </p15:guide>
        <p15:guide id="3" pos="2421">
          <p15:clr>
            <a:srgbClr val="FBAE40"/>
          </p15:clr>
        </p15:guide>
        <p15:guide id="4" pos="2829">
          <p15:clr>
            <a:srgbClr val="FBAE40"/>
          </p15:clr>
        </p15:guide>
        <p15:guide id="5" pos="4849">
          <p15:clr>
            <a:srgbClr val="FBAE40"/>
          </p15:clr>
        </p15:guide>
        <p15:guide id="6" pos="52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BC3F-D36A-4333-B1D9-A713B6650E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0079" y="1719072"/>
            <a:ext cx="7052310" cy="40233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95327D-A4B7-F745-A0BE-0958545B2B0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43900" y="1719072"/>
            <a:ext cx="3200400" cy="402336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BECED5-E724-994C-A697-E6EB072DB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2594FB-1602-454E-A30E-06B1DBF354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2CE710-5EBE-7347-8470-8ABE73F49B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729903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7">
          <p15:clr>
            <a:srgbClr val="FBAE40"/>
          </p15:clr>
        </p15:guide>
        <p15:guide id="3" pos="2421">
          <p15:clr>
            <a:srgbClr val="FBAE40"/>
          </p15:clr>
        </p15:guide>
        <p15:guide id="4" pos="2829">
          <p15:clr>
            <a:srgbClr val="FBAE40"/>
          </p15:clr>
        </p15:guide>
        <p15:guide id="5" pos="4849">
          <p15:clr>
            <a:srgbClr val="FBAE40"/>
          </p15:clr>
        </p15:guide>
        <p15:guide id="6" pos="52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4BC3F-D36A-4333-B1D9-A713B6650E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0079" y="2227342"/>
            <a:ext cx="3200400" cy="2670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Table or chart placeholder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83BAA-2DD0-4F73-A72D-9AF490563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91990" y="2227342"/>
            <a:ext cx="3200400" cy="2670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Table or chart placeholder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195327D-A4B7-F745-A0BE-0958545B2B0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43900" y="2227342"/>
            <a:ext cx="3200400" cy="2670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Table or chart placeholder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7D6A64-436E-B549-A738-5BD4E26E780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40081" y="1719072"/>
            <a:ext cx="3200400" cy="2731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952872-2D99-6A44-AF8E-4C81084A6F5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491990" y="1719072"/>
            <a:ext cx="3200400" cy="2731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3B5EBD-761F-0640-A0DD-A2788D2EC78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3900" y="1719072"/>
            <a:ext cx="3200400" cy="2731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BDA8CCF-CB0C-BA45-8FC4-6297C0E0A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1990" y="5158431"/>
            <a:ext cx="3200400" cy="58673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copy. Keep the messaging clear, concise and to the point.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A7599CD-99BD-894F-B372-42E0EEA2CE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43900" y="5158431"/>
            <a:ext cx="3200400" cy="58673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copy. Keep the messaging clear, concise and to the point.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DCCCC4-4E98-AF48-BBF9-0C662158A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62" y="5158431"/>
            <a:ext cx="3200400" cy="58673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copy. Keep the messaging clear, concise and to the point.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82F045-38A8-AF47-A713-4B59F286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8BDEB4C-56D6-2044-957E-BC1323994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8188A1-BE1F-C149-9AF3-45615472F9A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313621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7">
          <p15:clr>
            <a:srgbClr val="FBAE40"/>
          </p15:clr>
        </p15:guide>
        <p15:guide id="3" pos="2421">
          <p15:clr>
            <a:srgbClr val="FBAE40"/>
          </p15:clr>
        </p15:guide>
        <p15:guide id="4" pos="4849">
          <p15:clr>
            <a:srgbClr val="FBAE40"/>
          </p15:clr>
        </p15:guide>
        <p15:guide id="6" orient="horz" pos="3086">
          <p15:clr>
            <a:srgbClr val="FBAE40"/>
          </p15:clr>
        </p15:guide>
        <p15:guide id="7" orient="horz" pos="3246">
          <p15:clr>
            <a:srgbClr val="FBAE40"/>
          </p15:clr>
        </p15:guide>
        <p15:guide id="10" pos="5250">
          <p15:clr>
            <a:srgbClr val="FBAE40"/>
          </p15:clr>
        </p15:guide>
        <p15:guide id="11" pos="28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/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B66F7F6-8B6A-B445-A778-7A10C4FCF7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91989" y="2227342"/>
            <a:ext cx="3200400" cy="2670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Table or chart placeholder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6C0EC67-5E7D-4248-962B-AE294DEFEA5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43900" y="2227342"/>
            <a:ext cx="3200400" cy="267096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Table or chart placeholder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F9940F-D9D9-B343-B51A-10E10791BBB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491989" y="1719072"/>
            <a:ext cx="3200400" cy="2731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Optional chart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F6B0467-EE62-FA42-87FD-561619A6F8F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43900" y="1719072"/>
            <a:ext cx="3200400" cy="273193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Optional chart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FF451F5-7748-C949-A955-B66D566CC1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1989" y="5158432"/>
            <a:ext cx="3200400" cy="58673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copy. Keep the messaging clear, concise and to the point.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F2712F-0BAD-3D43-AA96-DAC8654C4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43900" y="5158432"/>
            <a:ext cx="3200400" cy="58673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Body copy. Keep the messaging clear, concise and to the point.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7704E5-505F-E644-8B15-34742134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39B3E2D-28D6-FC4F-A2A2-C7D081716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6F5F35-DBF5-C84A-BD5D-8F32E68A84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50F76B-FA29-B84B-8387-E972C023858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1729029"/>
            <a:ext cx="3195638" cy="4016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3146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421">
          <p15:clr>
            <a:srgbClr val="FBAE40"/>
          </p15:clr>
        </p15:guide>
        <p15:guide id="5" pos="2826">
          <p15:clr>
            <a:srgbClr val="FBAE40"/>
          </p15:clr>
        </p15:guide>
        <p15:guide id="6" pos="4849">
          <p15:clr>
            <a:srgbClr val="FBAE40"/>
          </p15:clr>
        </p15:guide>
        <p15:guide id="8" pos="52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978A-4E91-7243-A687-476C0D745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table title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8DD65DAE-F216-2E49-ACAE-54335084F5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40080" y="1719072"/>
            <a:ext cx="10902950" cy="402609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7BB281B-EE6E-F544-82BA-54DA61494E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59" y="5838568"/>
            <a:ext cx="7058029" cy="274981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  <a:lvl2pPr marL="4763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add a footnote for this page or delete placeholder if not in 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9D87B-3C1F-B940-B037-28498C722E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</p:spTree>
    <p:extLst>
      <p:ext uri="{BB962C8B-B14F-4D97-AF65-F5344CB8AC3E}">
        <p14:creationId xmlns:p14="http://schemas.microsoft.com/office/powerpoint/2010/main" val="4331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DEEDC80-A6AE-4D71-8BED-4E85BC9C5D6B}"/>
              </a:ext>
            </a:extLst>
          </p:cNvPr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530" imgH="531" progId="TCLayout.ActiveDocument.1">
                  <p:embed/>
                </p:oleObj>
              </mc:Choice>
              <mc:Fallback>
                <p:oleObj name="think-cell Slide" r:id="rId22" imgW="530" imgH="53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DEEDC80-A6AE-4D71-8BED-4E85BC9C5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8D99B60-9158-488E-8BCC-87D5B5BCDFBF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B7701-A632-3D47-AED3-D4B4366A6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6324" y="6362188"/>
            <a:ext cx="7707596" cy="15388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en-US"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Confidential—do not copy or distribute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B7F75-52C6-40D5-8388-347CF6B3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523875"/>
            <a:ext cx="10902950" cy="9565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09464-EA83-4E37-8A02-61A16616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350" y="1719072"/>
            <a:ext cx="10902950" cy="40233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DC250-A7AB-924E-9520-907FE62E8E91}"/>
              </a:ext>
            </a:extLst>
          </p:cNvPr>
          <p:cNvSpPr txBox="1"/>
          <p:nvPr/>
        </p:nvSpPr>
        <p:spPr>
          <a:xfrm>
            <a:off x="11200986" y="6362188"/>
            <a:ext cx="3509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D3C46F-8465-6948-8418-CACF6F0DE93E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D40E65D4-0B0A-FF40-8007-5D9E4DC5D06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r="89889"/>
          <a:stretch>
            <a:fillRect/>
          </a:stretch>
        </p:blipFill>
        <p:spPr>
          <a:xfrm>
            <a:off x="640081" y="6246684"/>
            <a:ext cx="251703" cy="345186"/>
          </a:xfrm>
          <a:custGeom>
            <a:avLst/>
            <a:gdLst>
              <a:gd name="connsiteX0" fmla="*/ 0 w 251703"/>
              <a:gd name="connsiteY0" fmla="*/ 0 h 345186"/>
              <a:gd name="connsiteX1" fmla="*/ 251703 w 251703"/>
              <a:gd name="connsiteY1" fmla="*/ 0 h 345186"/>
              <a:gd name="connsiteX2" fmla="*/ 251703 w 251703"/>
              <a:gd name="connsiteY2" fmla="*/ 345186 h 345186"/>
              <a:gd name="connsiteX3" fmla="*/ 0 w 251703"/>
              <a:gd name="connsiteY3" fmla="*/ 345186 h 34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703" h="345186">
                <a:moveTo>
                  <a:pt x="0" y="0"/>
                </a:moveTo>
                <a:lnTo>
                  <a:pt x="251703" y="0"/>
                </a:lnTo>
                <a:lnTo>
                  <a:pt x="251703" y="345186"/>
                </a:lnTo>
                <a:lnTo>
                  <a:pt x="0" y="34518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88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9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28600" algn="l" defTabSz="914400" rtl="0" eaLnBrk="1" latinLnBrk="0" hangingPunct="1">
        <a:lnSpc>
          <a:spcPct val="100000"/>
        </a:lnSpc>
        <a:spcBef>
          <a:spcPts val="0"/>
        </a:spcBef>
        <a:buSzPct val="95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0663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‒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7575" indent="-233363" algn="l" defTabSz="914400" rtl="0" eaLnBrk="1" latinLnBrk="0" hangingPunct="1">
        <a:lnSpc>
          <a:spcPct val="100000"/>
        </a:lnSpc>
        <a:spcBef>
          <a:spcPts val="0"/>
        </a:spcBef>
        <a:buSzPct val="80000"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4950" algn="l" defTabSz="914400" rtl="0" eaLnBrk="1" latinLnBrk="0" hangingPunct="1">
        <a:lnSpc>
          <a:spcPct val="100000"/>
        </a:lnSpc>
        <a:spcBef>
          <a:spcPts val="0"/>
        </a:spcBef>
        <a:buSzPct val="90000"/>
        <a:buFont typeface="System Font Regular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7">
          <p15:clr>
            <a:srgbClr val="F26B43"/>
          </p15:clr>
        </p15:guide>
        <p15:guide id="2" pos="401">
          <p15:clr>
            <a:srgbClr val="F26B43"/>
          </p15:clr>
        </p15:guide>
        <p15:guide id="3" pos="7274">
          <p15:clr>
            <a:srgbClr val="F26B43"/>
          </p15:clr>
        </p15:guide>
        <p15:guide id="4" orient="horz" pos="938">
          <p15:clr>
            <a:srgbClr val="F26B43"/>
          </p15:clr>
        </p15:guide>
        <p15:guide id="5" orient="horz" pos="1082">
          <p15:clr>
            <a:srgbClr val="F26B43"/>
          </p15:clr>
        </p15:guide>
        <p15:guide id="6" orient="horz" pos="3619">
          <p15:clr>
            <a:srgbClr val="F26B43"/>
          </p15:clr>
        </p15:guide>
        <p15:guide id="7" orient="horz" pos="4084">
          <p15:clr>
            <a:srgbClr val="F26B43"/>
          </p15:clr>
        </p15:guide>
        <p15:guide id="8" orient="horz" pos="38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37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tiff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12AB-E2A0-4D86-9E91-61D29807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19" y="-122065"/>
            <a:ext cx="11926957" cy="1732722"/>
          </a:xfrm>
        </p:spPr>
        <p:txBody>
          <a:bodyPr/>
          <a:lstStyle/>
          <a:p>
            <a:pPr algn="ctr"/>
            <a:r>
              <a:rPr lang="en-US" sz="4000" b="1" dirty="0"/>
              <a:t>PLS | International collaborations </a:t>
            </a:r>
            <a:br>
              <a:rPr lang="en-US" sz="4000" b="1" dirty="0"/>
            </a:br>
            <a:r>
              <a:rPr lang="en-US" sz="4000" b="1" dirty="0"/>
              <a:t>over the last years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AC95C6-2FE5-20A0-FABA-5EBDAF9B54DA}"/>
              </a:ext>
            </a:extLst>
          </p:cNvPr>
          <p:cNvSpPr txBox="1">
            <a:spLocks/>
          </p:cNvSpPr>
          <p:nvPr/>
        </p:nvSpPr>
        <p:spPr>
          <a:xfrm>
            <a:off x="132519" y="1895076"/>
            <a:ext cx="11926957" cy="173272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0367DC-E5A4-6DEC-6255-3BCF593C6018}"/>
              </a:ext>
            </a:extLst>
          </p:cNvPr>
          <p:cNvSpPr txBox="1"/>
          <p:nvPr/>
        </p:nvSpPr>
        <p:spPr>
          <a:xfrm>
            <a:off x="2191654" y="1705463"/>
            <a:ext cx="78086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2F54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Erica Scirocco, MD </a:t>
            </a:r>
            <a:r>
              <a:rPr lang="en-US" sz="2400" b="0" i="0" dirty="0">
                <a:solidFill>
                  <a:srgbClr val="2F54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| Post Doctoral Research Fellow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i="0" dirty="0">
                <a:solidFill>
                  <a:srgbClr val="2F54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Sean M. Healey &amp; AMG Center for ALS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i="0" dirty="0">
                <a:solidFill>
                  <a:srgbClr val="2F54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Neurological Clinical Research Institute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4454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Massachusetts General Hospital (MGH)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0" i="0" dirty="0">
                <a:solidFill>
                  <a:srgbClr val="4454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Harvard Medical School (HMS)</a:t>
            </a:r>
            <a:endParaRPr lang="en-US" sz="2000" b="0" i="0" dirty="0">
              <a:solidFill>
                <a:srgbClr val="2424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6C1AB7EC-0106-0523-6CBD-3A1F75880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64" y="1031033"/>
            <a:ext cx="1598645" cy="239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oster for a medical research institute&#10;&#10;Description automatically generated">
            <a:extLst>
              <a:ext uri="{FF2B5EF4-FFF2-40B4-BE49-F238E27FC236}">
                <a16:creationId xmlns:a16="http://schemas.microsoft.com/office/drawing/2014/main" id="{C0CCA504-D2F3-196D-9EA2-0F8FE2BA1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8"/>
          <a:stretch/>
        </p:blipFill>
        <p:spPr>
          <a:xfrm>
            <a:off x="2191654" y="3709512"/>
            <a:ext cx="7772400" cy="2295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92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D0A04-4D5E-5A06-D79F-3C83AFF371CC}"/>
              </a:ext>
            </a:extLst>
          </p:cNvPr>
          <p:cNvSpPr txBox="1"/>
          <p:nvPr/>
        </p:nvSpPr>
        <p:spPr>
          <a:xfrm>
            <a:off x="668394" y="1422789"/>
            <a:ext cx="617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PLS Research Summary</a:t>
            </a:r>
            <a:endParaRPr lang="en-US" sz="2400" b="1" dirty="0"/>
          </a:p>
        </p:txBody>
      </p:sp>
      <p:pic>
        <p:nvPicPr>
          <p:cNvPr id="3" name="Picture 2" descr="A poster with a person and a diagram&#10;&#10;Description automatically generated with medium confidence">
            <a:extLst>
              <a:ext uri="{FF2B5EF4-FFF2-40B4-BE49-F238E27FC236}">
                <a16:creationId xmlns:a16="http://schemas.microsoft.com/office/drawing/2014/main" id="{64C1840C-59C0-7751-B87A-22CBC07545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50068" r="2231" b="1769"/>
          <a:stretch/>
        </p:blipFill>
        <p:spPr>
          <a:xfrm>
            <a:off x="194102" y="1964803"/>
            <a:ext cx="6802823" cy="3822539"/>
          </a:xfrm>
          <a:prstGeom prst="rect">
            <a:avLst/>
          </a:prstGeom>
        </p:spPr>
      </p:pic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DA43A2D-6531-FD4E-4DC7-30679C159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23" y="671220"/>
            <a:ext cx="4419654" cy="44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6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D0A04-4D5E-5A06-D79F-3C83AFF371CC}"/>
              </a:ext>
            </a:extLst>
          </p:cNvPr>
          <p:cNvSpPr txBox="1"/>
          <p:nvPr/>
        </p:nvSpPr>
        <p:spPr>
          <a:xfrm>
            <a:off x="668394" y="1422789"/>
            <a:ext cx="617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PLS Research Summary</a:t>
            </a:r>
            <a:endParaRPr lang="en-US" sz="2400" b="1" dirty="0"/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DA43A2D-6531-FD4E-4DC7-30679C159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99" y="2188115"/>
            <a:ext cx="2571447" cy="2571447"/>
          </a:xfrm>
          <a:prstGeom prst="rect">
            <a:avLst/>
          </a:prstGeom>
        </p:spPr>
      </p:pic>
      <p:pic>
        <p:nvPicPr>
          <p:cNvPr id="5" name="Picture 4" descr="A diagram of a medical research&#10;&#10;Description automatically generated">
            <a:extLst>
              <a:ext uri="{FF2B5EF4-FFF2-40B4-BE49-F238E27FC236}">
                <a16:creationId xmlns:a16="http://schemas.microsoft.com/office/drawing/2014/main" id="{DF36BAA4-55F7-AA2B-FCB7-4DB8DC5F7E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"/>
          <a:stretch/>
        </p:blipFill>
        <p:spPr>
          <a:xfrm>
            <a:off x="4745620" y="80372"/>
            <a:ext cx="7245753" cy="66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2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pic>
        <p:nvPicPr>
          <p:cNvPr id="8" name="Picture 7" descr="A schedule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AC3C54B0-3375-1864-CDA4-D3BBD584D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43" y="5310"/>
            <a:ext cx="5197668" cy="6852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60343F-B731-2F29-2549-82D4CDF8C871}"/>
              </a:ext>
            </a:extLst>
          </p:cNvPr>
          <p:cNvSpPr txBox="1"/>
          <p:nvPr/>
        </p:nvSpPr>
        <p:spPr>
          <a:xfrm>
            <a:off x="689114" y="1145962"/>
            <a:ext cx="61782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December, San Diego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Several scientists gathered to share updates on PLS research!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first PLS-dedicated session included in the main program of the 36th International Symposium on ALS/MND, reflecting growing recognition of PLS within the ALS/MND research field</a:t>
            </a:r>
          </a:p>
        </p:txBody>
      </p:sp>
    </p:spTree>
    <p:extLst>
      <p:ext uri="{BB962C8B-B14F-4D97-AF65-F5344CB8AC3E}">
        <p14:creationId xmlns:p14="http://schemas.microsoft.com/office/powerpoint/2010/main" val="220913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7A2815D-3C0F-4373-98BB-55A2A6FFD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6" y="2894788"/>
            <a:ext cx="2451752" cy="2451752"/>
          </a:xfrm>
          <a:prstGeom prst="rect">
            <a:avLst/>
          </a:prstGeom>
        </p:spPr>
      </p:pic>
      <p:pic>
        <p:nvPicPr>
          <p:cNvPr id="7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D4CBB90A-D8FE-BD54-A6BF-625E38CE53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13233" b="7927"/>
          <a:stretch/>
        </p:blipFill>
        <p:spPr>
          <a:xfrm>
            <a:off x="8593762" y="5630281"/>
            <a:ext cx="677124" cy="613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C0255E-F3A0-70D7-07D2-A609AF22FD5B}"/>
              </a:ext>
            </a:extLst>
          </p:cNvPr>
          <p:cNvSpPr txBox="1"/>
          <p:nvPr/>
        </p:nvSpPr>
        <p:spPr>
          <a:xfrm>
            <a:off x="2777523" y="4003518"/>
            <a:ext cx="448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PLS Session Highlights | LinkedIn Post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A94FB-1102-DF75-CF22-271FC85989D4}"/>
              </a:ext>
            </a:extLst>
          </p:cNvPr>
          <p:cNvSpPr txBox="1"/>
          <p:nvPr/>
        </p:nvSpPr>
        <p:spPr>
          <a:xfrm>
            <a:off x="689114" y="1145962"/>
            <a:ext cx="1126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December, San Diego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PLS session concluded with the presentation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two PLS abstract awards (2026)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honoring the legacy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Thurza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Campbell and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Marren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Family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6C74B-73B6-3AFB-6C80-F569B43EDF58}"/>
              </a:ext>
            </a:extLst>
          </p:cNvPr>
          <p:cNvSpPr txBox="1"/>
          <p:nvPr/>
        </p:nvSpPr>
        <p:spPr>
          <a:xfrm>
            <a:off x="542323" y="3013501"/>
            <a:ext cx="610108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</a:t>
            </a:r>
            <a:r>
              <a:rPr lang="en-US" sz="2400" b="1" spc="247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Thurza</a:t>
            </a:r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Campbell Award for </a:t>
            </a:r>
          </a:p>
          <a:p>
            <a:pPr algn="ctr"/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Basic Science Innovation in PLS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7CE6BA0-E71F-5935-B7B9-4B0638A30E46}"/>
              </a:ext>
            </a:extLst>
          </p:cNvPr>
          <p:cNvSpPr/>
          <p:nvPr/>
        </p:nvSpPr>
        <p:spPr>
          <a:xfrm>
            <a:off x="6769100" y="165100"/>
            <a:ext cx="5156200" cy="6578599"/>
          </a:xfrm>
          <a:custGeom>
            <a:avLst/>
            <a:gdLst/>
            <a:ahLst/>
            <a:cxnLst/>
            <a:rect l="l" t="t" r="r" b="b"/>
            <a:pathLst>
              <a:path w="4292600" h="6121400">
                <a:moveTo>
                  <a:pt x="4292600" y="6121400"/>
                </a:moveTo>
                <a:lnTo>
                  <a:pt x="0" y="6121400"/>
                </a:lnTo>
                <a:lnTo>
                  <a:pt x="0" y="0"/>
                </a:lnTo>
                <a:lnTo>
                  <a:pt x="4292600" y="0"/>
                </a:lnTo>
                <a:lnTo>
                  <a:pt x="4292600" y="6121400"/>
                </a:lnTo>
                <a:close/>
              </a:path>
            </a:pathLst>
          </a:custGeom>
          <a:blipFill>
            <a:blip r:embed="rId6"/>
            <a:stretch>
              <a:fillRect l="-6249" r="-6249"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6037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6C74B-73B6-3AFB-6C80-F569B43EDF58}"/>
              </a:ext>
            </a:extLst>
          </p:cNvPr>
          <p:cNvSpPr txBox="1"/>
          <p:nvPr/>
        </p:nvSpPr>
        <p:spPr>
          <a:xfrm>
            <a:off x="542323" y="3013501"/>
            <a:ext cx="610108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</a:t>
            </a:r>
            <a:r>
              <a:rPr lang="en-US" sz="2400" b="1" spc="247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Marren</a:t>
            </a:r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Family Award for </a:t>
            </a:r>
          </a:p>
          <a:p>
            <a:pPr algn="ctr"/>
            <a:r>
              <a:rPr lang="en-US" sz="2400" b="1" spc="247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Clinical Innovation in PLS</a:t>
            </a:r>
          </a:p>
        </p:txBody>
      </p:sp>
      <p:pic>
        <p:nvPicPr>
          <p:cNvPr id="3" name="Picture Placeholder 21">
            <a:extLst>
              <a:ext uri="{FF2B5EF4-FFF2-40B4-BE49-F238E27FC236}">
                <a16:creationId xmlns:a16="http://schemas.microsoft.com/office/drawing/2014/main" id="{9D5FE69E-F9C8-E46B-C202-7592C70C6D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968" b="28657"/>
          <a:stretch/>
        </p:blipFill>
        <p:spPr>
          <a:xfrm>
            <a:off x="6685887" y="749300"/>
            <a:ext cx="5378101" cy="5826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52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20879E-2F52-DE32-C951-3301B59C3840}"/>
              </a:ext>
            </a:extLst>
          </p:cNvPr>
          <p:cNvSpPr txBox="1"/>
          <p:nvPr/>
        </p:nvSpPr>
        <p:spPr>
          <a:xfrm>
            <a:off x="642054" y="2173561"/>
            <a:ext cx="1122425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recording of the 2025 PLS session will be available for everyone on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March 4, 2026, </a:t>
            </a: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the 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Symposium of ALS/MND website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meantime, keep an eye out for a 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blog post about PLS on the MNDA website </a:t>
            </a: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summarizing key takeaways of the 2025 session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scheduled for publication</a:t>
            </a:r>
            <a:r>
              <a:rPr lang="en-US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tomorrow, Thursday, January 21, 2026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224260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AC325-F7EA-143C-B946-23390F616CB9}"/>
              </a:ext>
            </a:extLst>
          </p:cNvPr>
          <p:cNvSpPr txBox="1"/>
          <p:nvPr/>
        </p:nvSpPr>
        <p:spPr>
          <a:xfrm>
            <a:off x="483867" y="1023846"/>
            <a:ext cx="112242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kern="100" dirty="0">
                <a:solidFill>
                  <a:schemeClr val="accent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Huge </a:t>
            </a:r>
            <a:r>
              <a:rPr lang="en-US" sz="2800" b="1" kern="100" dirty="0">
                <a:solidFill>
                  <a:schemeClr val="accent2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interest from MNDA to make the PLS session an annual event of the International Symposium of ALS/MND!</a:t>
            </a:r>
          </a:p>
          <a:p>
            <a:pPr algn="ctr"/>
            <a:endParaRPr lang="en-US" sz="2800" b="1" kern="100" dirty="0">
              <a:solidFill>
                <a:schemeClr val="accent2"/>
              </a:solidFill>
              <a:latin typeface="Georgia" panose="020405020504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text with rays of light&#10;&#10;Description automatically generated">
            <a:extLst>
              <a:ext uri="{FF2B5EF4-FFF2-40B4-BE49-F238E27FC236}">
                <a16:creationId xmlns:a16="http://schemas.microsoft.com/office/drawing/2014/main" id="{C33C3E59-F518-320B-0279-BE10E9310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22" y="5137303"/>
            <a:ext cx="1631215" cy="1631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38A85A-9511-407D-8F3F-6C32EBE3063D}"/>
              </a:ext>
            </a:extLst>
          </p:cNvPr>
          <p:cNvSpPr txBox="1"/>
          <p:nvPr/>
        </p:nvSpPr>
        <p:spPr>
          <a:xfrm>
            <a:off x="1535570" y="2085675"/>
            <a:ext cx="943722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i="1" kern="100" dirty="0">
                <a:solidFill>
                  <a:schemeClr val="accent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Planning is already underway with MNDA and international collaborators for next year’s PLS session!</a:t>
            </a:r>
          </a:p>
        </p:txBody>
      </p:sp>
    </p:spTree>
    <p:extLst>
      <p:ext uri="{BB962C8B-B14F-4D97-AF65-F5344CB8AC3E}">
        <p14:creationId xmlns:p14="http://schemas.microsoft.com/office/powerpoint/2010/main" val="380855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6FED-8C1F-76A2-A5F2-7BD93535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079" y="1287792"/>
            <a:ext cx="5457418" cy="1486876"/>
          </a:xfrm>
        </p:spPr>
        <p:txBody>
          <a:bodyPr/>
          <a:lstStyle/>
          <a:p>
            <a:r>
              <a:rPr lang="en-US" sz="6600" b="1" dirty="0"/>
              <a:t>Thank</a:t>
            </a:r>
            <a:r>
              <a:rPr lang="en-US" sz="8800" dirty="0"/>
              <a:t> </a:t>
            </a:r>
            <a:r>
              <a:rPr lang="en-US" sz="6600" b="1" dirty="0"/>
              <a:t>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4389C-1CBE-BB40-4624-A787FB8DC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pic>
        <p:nvPicPr>
          <p:cNvPr id="10" name="Picture 9" descr="A person in a white coat and tie&#10;&#10;Description automatically generated">
            <a:extLst>
              <a:ext uri="{FF2B5EF4-FFF2-40B4-BE49-F238E27FC236}">
                <a16:creationId xmlns:a16="http://schemas.microsoft.com/office/drawing/2014/main" id="{5271092A-7D3F-B3D9-3782-EA9236510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7" y="1287792"/>
            <a:ext cx="1460500" cy="168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lose-up of a person&#10;&#10;Description automatically generated">
            <a:extLst>
              <a:ext uri="{FF2B5EF4-FFF2-40B4-BE49-F238E27FC236}">
                <a16:creationId xmlns:a16="http://schemas.microsoft.com/office/drawing/2014/main" id="{714E3FF4-338D-8CC5-3AA5-005EEE6FC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7" y="3165223"/>
            <a:ext cx="1460500" cy="20386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2E8A3-D282-C6E6-7E14-71CE4A47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680" y="2676095"/>
            <a:ext cx="5016428" cy="1508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http://www.thiscitylifelondon.com/wp-content/uploads/2012/02/logo-hi-res1.jpg">
            <a:extLst>
              <a:ext uri="{FF2B5EF4-FFF2-40B4-BE49-F238E27FC236}">
                <a16:creationId xmlns:a16="http://schemas.microsoft.com/office/drawing/2014/main" id="{A87D4870-7AF5-DFC7-9F2F-70A18CDF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34" y="4406537"/>
            <a:ext cx="2648346" cy="110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DF0855-2896-775F-00CF-92677DE246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474" b="26470"/>
          <a:stretch/>
        </p:blipFill>
        <p:spPr>
          <a:xfrm>
            <a:off x="5920354" y="4513088"/>
            <a:ext cx="4417089" cy="95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89385A-2B28-34E8-B864-2A6B48A10522}"/>
              </a:ext>
            </a:extLst>
          </p:cNvPr>
          <p:cNvSpPr txBox="1"/>
          <p:nvPr/>
        </p:nvSpPr>
        <p:spPr>
          <a:xfrm>
            <a:off x="6170509" y="298374"/>
            <a:ext cx="3657600" cy="9509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Mr. David </a:t>
            </a:r>
            <a:r>
              <a:rPr lang="en-US" sz="2400" b="1" i="1" dirty="0" err="1"/>
              <a:t>Marren</a:t>
            </a:r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and Family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08804-D96F-4F59-7D27-7CA647BAE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114" y="5839297"/>
            <a:ext cx="3270561" cy="68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61FE53-3E76-AA38-8334-841901F430B1}"/>
              </a:ext>
            </a:extLst>
          </p:cNvPr>
          <p:cNvSpPr txBox="1"/>
          <p:nvPr/>
        </p:nvSpPr>
        <p:spPr>
          <a:xfrm>
            <a:off x="2410805" y="300973"/>
            <a:ext cx="3657600" cy="95097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The Campbell Family in loving memory of </a:t>
            </a:r>
            <a:r>
              <a:rPr lang="en-US" sz="2400" b="1" i="1" dirty="0" err="1"/>
              <a:t>Thurza</a:t>
            </a:r>
            <a:endParaRPr lang="en-US" sz="2400" b="1" i="1" dirty="0"/>
          </a:p>
        </p:txBody>
      </p:sp>
      <p:pic>
        <p:nvPicPr>
          <p:cNvPr id="23" name="Picture 22" descr="Image result for ALS Association">
            <a:extLst>
              <a:ext uri="{FF2B5EF4-FFF2-40B4-BE49-F238E27FC236}">
                <a16:creationId xmlns:a16="http://schemas.microsoft.com/office/drawing/2014/main" id="{8EE19BFB-F0DF-3D35-C806-97413FA6E9A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42" y="5730123"/>
            <a:ext cx="1853939" cy="90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50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CEF12F0-7C68-426D-AC3A-B0F5DE85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74" y="2757780"/>
            <a:ext cx="10940051" cy="1342440"/>
          </a:xfrm>
        </p:spPr>
        <p:txBody>
          <a:bodyPr vert="horz"/>
          <a:lstStyle/>
          <a:p>
            <a:pPr algn="ctr"/>
            <a:r>
              <a:rPr lang="en-US" b="1" dirty="0"/>
              <a:t>In the last 2 years…</a:t>
            </a:r>
          </a:p>
        </p:txBody>
      </p:sp>
    </p:spTree>
    <p:extLst>
      <p:ext uri="{BB962C8B-B14F-4D97-AF65-F5344CB8AC3E}">
        <p14:creationId xmlns:p14="http://schemas.microsoft.com/office/powerpoint/2010/main" val="14607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20879E-2F52-DE32-C951-3301B59C3840}"/>
              </a:ext>
            </a:extLst>
          </p:cNvPr>
          <p:cNvSpPr txBox="1"/>
          <p:nvPr/>
        </p:nvSpPr>
        <p:spPr>
          <a:xfrm>
            <a:off x="689113" y="1669570"/>
            <a:ext cx="61782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December, Montreal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International PLS Conference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2024 (previous in 2004 and 2019) brought together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more than 100 participants from around the world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including leading clinicians, researchers, ambassadors, as well as individuals living with PLS, caregivers, and families impacted by PLS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2024</a:t>
            </a:r>
          </a:p>
        </p:txBody>
      </p:sp>
      <p:pic>
        <p:nvPicPr>
          <p:cNvPr id="10" name="Picture 9" descr="A poster of a city&#10;&#10;Description automatically generated">
            <a:extLst>
              <a:ext uri="{FF2B5EF4-FFF2-40B4-BE49-F238E27FC236}">
                <a16:creationId xmlns:a16="http://schemas.microsoft.com/office/drawing/2014/main" id="{DC32D83D-94EB-8CB0-DF6D-DC35B3D79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87" y="47593"/>
            <a:ext cx="5163015" cy="67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64C9A-EF23-7684-0498-3619B07DE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pic>
        <p:nvPicPr>
          <p:cNvPr id="5" name="Picture 4" descr="A door open to a field&#10;&#10;Description automatically generated">
            <a:extLst>
              <a:ext uri="{FF2B5EF4-FFF2-40B4-BE49-F238E27FC236}">
                <a16:creationId xmlns:a16="http://schemas.microsoft.com/office/drawing/2014/main" id="{3437A6E3-89D8-FC13-B95E-09CE4CB2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72" y="1311064"/>
            <a:ext cx="6907500" cy="459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8E22C4-0CCC-2D03-3836-E5C0FE4464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61845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This conference opened the door </a:t>
            </a:r>
          </a:p>
          <a:p>
            <a:pPr algn="ctr"/>
            <a:r>
              <a:rPr lang="en-US" sz="2800" b="1" dirty="0"/>
              <a:t>to many other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3631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64C9A-EF23-7684-0498-3619B07DE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Confidential—do not copy or distribute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8E22C4-0CCC-2D03-3836-E5C0FE4464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61845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Prepare your phone to scan QR codes </a:t>
            </a:r>
          </a:p>
        </p:txBody>
      </p:sp>
      <p:pic>
        <p:nvPicPr>
          <p:cNvPr id="10" name="Picture 9" descr="A hand holding a cellphone with a qr code&#10;&#10;Description automatically generated">
            <a:extLst>
              <a:ext uri="{FF2B5EF4-FFF2-40B4-BE49-F238E27FC236}">
                <a16:creationId xmlns:a16="http://schemas.microsoft.com/office/drawing/2014/main" id="{7D2453F0-4BF8-9E3B-1E0B-12BBE439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4244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0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pic>
        <p:nvPicPr>
          <p:cNvPr id="8" name="Picture 7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CBFDE65B-FBF1-7B36-A70A-75F4A9154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21" y="671220"/>
            <a:ext cx="4466466" cy="4466466"/>
          </a:xfrm>
          <a:prstGeom prst="rect">
            <a:avLst/>
          </a:prstGeom>
        </p:spPr>
      </p:pic>
      <p:pic>
        <p:nvPicPr>
          <p:cNvPr id="12" name="Picture 11" descr="A logo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A71F5BD9-735E-C416-A1D4-7400CAA97C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82" y="3534254"/>
            <a:ext cx="4913330" cy="2212805"/>
          </a:xfrm>
          <a:prstGeom prst="rect">
            <a:avLst/>
          </a:prstGeom>
        </p:spPr>
      </p:pic>
      <p:pic>
        <p:nvPicPr>
          <p:cNvPr id="14" name="Picture 13" descr="A logo with black text&#10;&#10;Description automatically generated">
            <a:extLst>
              <a:ext uri="{FF2B5EF4-FFF2-40B4-BE49-F238E27FC236}">
                <a16:creationId xmlns:a16="http://schemas.microsoft.com/office/drawing/2014/main" id="{F72E5BA4-7724-19E1-F033-9E9CCBDB5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23" y="2955710"/>
            <a:ext cx="13970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DA382-E849-9F08-69C5-30B7E215CEA9}"/>
              </a:ext>
            </a:extLst>
          </p:cNvPr>
          <p:cNvSpPr txBox="1"/>
          <p:nvPr/>
        </p:nvSpPr>
        <p:spPr>
          <a:xfrm>
            <a:off x="689113" y="1145962"/>
            <a:ext cx="6347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Panel Discussion Video | PLS Conference</a:t>
            </a:r>
            <a:endParaRPr lang="en-US" sz="2400" dirty="0"/>
          </a:p>
        </p:txBody>
      </p:sp>
      <p:pic>
        <p:nvPicPr>
          <p:cNvPr id="7" name="Picture 6" descr="A city skyline with a body of water&#10;&#10;Description automatically generated">
            <a:extLst>
              <a:ext uri="{FF2B5EF4-FFF2-40B4-BE49-F238E27FC236}">
                <a16:creationId xmlns:a16="http://schemas.microsoft.com/office/drawing/2014/main" id="{D786ED5F-6106-D2EB-D962-AC9DDCCBE5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2179" r="2382" b="53285"/>
          <a:stretch/>
        </p:blipFill>
        <p:spPr>
          <a:xfrm>
            <a:off x="7036421" y="5285232"/>
            <a:ext cx="4466466" cy="15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9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120879E-2F52-DE32-C951-3301B59C3840}"/>
              </a:ext>
            </a:extLst>
          </p:cNvPr>
          <p:cNvSpPr txBox="1"/>
          <p:nvPr/>
        </p:nvSpPr>
        <p:spPr>
          <a:xfrm>
            <a:off x="689114" y="1145962"/>
            <a:ext cx="617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MND Blog Post | PLS Conference</a:t>
            </a:r>
            <a:endParaRPr lang="en-US" sz="2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pic>
        <p:nvPicPr>
          <p:cNvPr id="2" name="Picture 1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BD6E5C4-1C55-63AA-7F16-A122C80A4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21" y="671219"/>
            <a:ext cx="4466465" cy="4466465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57293B1-D5D6-1776-DBAD-47BB96899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56" y="5262081"/>
            <a:ext cx="5175084" cy="941681"/>
          </a:xfrm>
          <a:prstGeom prst="rect">
            <a:avLst/>
          </a:prstGeom>
        </p:spPr>
      </p:pic>
      <p:pic>
        <p:nvPicPr>
          <p:cNvPr id="12" name="Picture 11" descr="A group of people in a conference room&#10;&#10;Description automatically generated">
            <a:extLst>
              <a:ext uri="{FF2B5EF4-FFF2-40B4-BE49-F238E27FC236}">
                <a16:creationId xmlns:a16="http://schemas.microsoft.com/office/drawing/2014/main" id="{B9BC8394-EDAD-4A2B-E8AA-2E011790DB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3410" r="3015" b="15019"/>
          <a:stretch/>
        </p:blipFill>
        <p:spPr>
          <a:xfrm>
            <a:off x="689114" y="2307219"/>
            <a:ext cx="4892599" cy="38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3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79FA8FC-37FE-4F21-B41D-79E8B61D52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79FA8FC-37FE-4F21-B41D-79E8B61D5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40220EA-0DDC-035D-71AE-8983B245F6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777523" cy="13424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2025</a:t>
            </a:r>
          </a:p>
        </p:txBody>
      </p:sp>
      <p:pic>
        <p:nvPicPr>
          <p:cNvPr id="5" name="Picture 4" descr="A qr code with a few squares&#10;&#10;Description automatically generated">
            <a:extLst>
              <a:ext uri="{FF2B5EF4-FFF2-40B4-BE49-F238E27FC236}">
                <a16:creationId xmlns:a16="http://schemas.microsoft.com/office/drawing/2014/main" id="{15B72A65-F272-B3AC-C51C-226A18472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23" y="671220"/>
            <a:ext cx="4419654" cy="4419654"/>
          </a:xfrm>
          <a:prstGeom prst="rect">
            <a:avLst/>
          </a:prstGeom>
        </p:spPr>
      </p:pic>
      <p:pic>
        <p:nvPicPr>
          <p:cNvPr id="11" name="Picture 10" descr="A diagram of a path of path&#10;&#10;Description automatically generated with medium confidence">
            <a:extLst>
              <a:ext uri="{FF2B5EF4-FFF2-40B4-BE49-F238E27FC236}">
                <a16:creationId xmlns:a16="http://schemas.microsoft.com/office/drawing/2014/main" id="{9DF2ACF6-27B5-4277-0F25-E20B9F0CD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2715622"/>
            <a:ext cx="4826000" cy="3405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F848A-F5DF-78A5-84C1-B68DCA1982C1}"/>
              </a:ext>
            </a:extLst>
          </p:cNvPr>
          <p:cNvSpPr txBox="1"/>
          <p:nvPr/>
        </p:nvSpPr>
        <p:spPr>
          <a:xfrm>
            <a:off x="689114" y="1145962"/>
            <a:ext cx="6178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Academical paper on PLS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co-authored by the researchers that met in Montreal </a:t>
            </a:r>
          </a:p>
        </p:txBody>
      </p:sp>
    </p:spTree>
    <p:extLst>
      <p:ext uri="{BB962C8B-B14F-4D97-AF65-F5344CB8AC3E}">
        <p14:creationId xmlns:p14="http://schemas.microsoft.com/office/powerpoint/2010/main" val="1022107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cxCUTrzp..khx_FJMRB_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CRI_MGB_standard_template_082020">
  <a:themeElements>
    <a:clrScheme name="MGB">
      <a:dk1>
        <a:srgbClr val="000000"/>
      </a:dk1>
      <a:lt1>
        <a:srgbClr val="FFFFFF"/>
      </a:lt1>
      <a:dk2>
        <a:srgbClr val="B0E3E2"/>
      </a:dk2>
      <a:lt2>
        <a:srgbClr val="808080"/>
      </a:lt2>
      <a:accent1>
        <a:srgbClr val="009AA3"/>
      </a:accent1>
      <a:accent2>
        <a:srgbClr val="003A93"/>
      </a:accent2>
      <a:accent3>
        <a:srgbClr val="0077CA"/>
      </a:accent3>
      <a:accent4>
        <a:srgbClr val="CD7F00"/>
      </a:accent4>
      <a:accent5>
        <a:srgbClr val="5C068A"/>
      </a:accent5>
      <a:accent6>
        <a:srgbClr val="CC0037"/>
      </a:accent6>
      <a:hlink>
        <a:srgbClr val="0077CA"/>
      </a:hlink>
      <a:folHlink>
        <a:srgbClr val="5C068A"/>
      </a:folHlink>
    </a:clrScheme>
    <a:fontScheme name="MGB2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earch Institute policies 20220303" id="{40A439F2-4971-4D41-AE3B-CC8E38397C7F}" vid="{AC98EB51-E2C6-4B36-8D95-A321E87456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B286F18352EA41B98BBE4E6A75DFDD" ma:contentTypeVersion="14" ma:contentTypeDescription="Create a new document." ma:contentTypeScope="" ma:versionID="548685df2a6da6563013f2c8f40de6a3">
  <xsd:schema xmlns:xsd="http://www.w3.org/2001/XMLSchema" xmlns:xs="http://www.w3.org/2001/XMLSchema" xmlns:p="http://schemas.microsoft.com/office/2006/metadata/properties" xmlns:ns3="b3a2d46f-e914-4ac6-893f-fbb85d2756a9" xmlns:ns4="c311a8e7-bfc8-4e4d-ae5d-1f655596b249" targetNamespace="http://schemas.microsoft.com/office/2006/metadata/properties" ma:root="true" ma:fieldsID="ddd8a8bf34e4431d4db670a94c6828b2" ns3:_="" ns4:_="">
    <xsd:import namespace="b3a2d46f-e914-4ac6-893f-fbb85d2756a9"/>
    <xsd:import namespace="c311a8e7-bfc8-4e4d-ae5d-1f655596b2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2d46f-e914-4ac6-893f-fbb85d2756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1a8e7-bfc8-4e4d-ae5d-1f655596b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EA3F61-D416-4E58-9AD2-21E02B2C10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7B9082-E187-459D-8C05-20360A32F67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311a8e7-bfc8-4e4d-ae5d-1f655596b249"/>
    <ds:schemaRef ds:uri="b3a2d46f-e914-4ac6-893f-fbb85d2756a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199E53-D28B-41AF-8D5A-DD866FB666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2d46f-e914-4ac6-893f-fbb85d2756a9"/>
    <ds:schemaRef ds:uri="c311a8e7-bfc8-4e4d-ae5d-1f655596b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413</Words>
  <Application>Microsoft Macintosh PowerPoint</Application>
  <PresentationFormat>Widescreen</PresentationFormat>
  <Paragraphs>78</Paragraphs>
  <Slides>16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System Font Regular</vt:lpstr>
      <vt:lpstr>Wingdings</vt:lpstr>
      <vt:lpstr>NCRI_MGB_standard_template_082020</vt:lpstr>
      <vt:lpstr>think-cell Slide</vt:lpstr>
      <vt:lpstr>PLS | International collaborations  over the last years</vt:lpstr>
      <vt:lpstr>Thank you</vt:lpstr>
      <vt:lpstr>In the last 2 years…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Drake</dc:creator>
  <cp:lastModifiedBy>Scirocco, Erica</cp:lastModifiedBy>
  <cp:revision>63</cp:revision>
  <dcterms:created xsi:type="dcterms:W3CDTF">2019-11-25T21:30:30Z</dcterms:created>
  <dcterms:modified xsi:type="dcterms:W3CDTF">2026-01-21T15:05:21Z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0x01010062B286F18352EA41B98BBE4E6A75DFDD</vt:lpwstr>
  </property>
</Properties>
</file>