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2"/>
  </p:notesMasterIdLst>
  <p:sldIdLst>
    <p:sldId id="256" r:id="rId2"/>
    <p:sldId id="288" r:id="rId3"/>
    <p:sldId id="257" r:id="rId4"/>
    <p:sldId id="258" r:id="rId5"/>
    <p:sldId id="260" r:id="rId6"/>
    <p:sldId id="262" r:id="rId7"/>
    <p:sldId id="261" r:id="rId8"/>
    <p:sldId id="263" r:id="rId9"/>
    <p:sldId id="264" r:id="rId10"/>
    <p:sldId id="259" r:id="rId11"/>
    <p:sldId id="277" r:id="rId12"/>
    <p:sldId id="278" r:id="rId13"/>
    <p:sldId id="279" r:id="rId14"/>
    <p:sldId id="280" r:id="rId15"/>
    <p:sldId id="267" r:id="rId16"/>
    <p:sldId id="269" r:id="rId17"/>
    <p:sldId id="276" r:id="rId18"/>
    <p:sldId id="270" r:id="rId19"/>
    <p:sldId id="273" r:id="rId20"/>
    <p:sldId id="266" r:id="rId21"/>
    <p:sldId id="281" r:id="rId22"/>
    <p:sldId id="282" r:id="rId23"/>
    <p:sldId id="283" r:id="rId24"/>
    <p:sldId id="284" r:id="rId25"/>
    <p:sldId id="285" r:id="rId26"/>
    <p:sldId id="286" r:id="rId27"/>
    <p:sldId id="287" r:id="rId28"/>
    <p:sldId id="274" r:id="rId29"/>
    <p:sldId id="271"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AFB50-A5DB-4D58-9D1F-C9A8E75BE70F}" v="355" dt="2024-11-14T01:10:26.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656" autoAdjust="0"/>
  </p:normalViewPr>
  <p:slideViewPr>
    <p:cSldViewPr snapToGrid="0">
      <p:cViewPr varScale="1">
        <p:scale>
          <a:sx n="59" d="100"/>
          <a:sy n="59" d="100"/>
        </p:scale>
        <p:origin x="138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Martinez" userId="55e4327e449e92d5" providerId="LiveId" clId="{97EAFB50-A5DB-4D58-9D1F-C9A8E75BE70F}"/>
    <pc:docChg chg="undo custSel addSld delSld modSld">
      <pc:chgData name="Bianca Martinez" userId="55e4327e449e92d5" providerId="LiveId" clId="{97EAFB50-A5DB-4D58-9D1F-C9A8E75BE70F}" dt="2024-11-16T21:42:34.768" v="7124" actId="20577"/>
      <pc:docMkLst>
        <pc:docMk/>
      </pc:docMkLst>
      <pc:sldChg chg="modSp mod">
        <pc:chgData name="Bianca Martinez" userId="55e4327e449e92d5" providerId="LiveId" clId="{97EAFB50-A5DB-4D58-9D1F-C9A8E75BE70F}" dt="2024-11-16T21:42:34.768" v="7124" actId="20577"/>
        <pc:sldMkLst>
          <pc:docMk/>
          <pc:sldMk cId="3261188188" sldId="256"/>
        </pc:sldMkLst>
        <pc:spChg chg="mod">
          <ac:chgData name="Bianca Martinez" userId="55e4327e449e92d5" providerId="LiveId" clId="{97EAFB50-A5DB-4D58-9D1F-C9A8E75BE70F}" dt="2024-11-16T21:42:34.768" v="7124" actId="20577"/>
          <ac:spMkLst>
            <pc:docMk/>
            <pc:sldMk cId="3261188188" sldId="256"/>
            <ac:spMk id="2" creationId="{7B4DD863-E4BD-6693-0018-CBADDFA785F1}"/>
          </ac:spMkLst>
        </pc:spChg>
      </pc:sldChg>
      <pc:sldChg chg="delSp modSp mod modNotesTx">
        <pc:chgData name="Bianca Martinez" userId="55e4327e449e92d5" providerId="LiveId" clId="{97EAFB50-A5DB-4D58-9D1F-C9A8E75BE70F}" dt="2024-11-09T18:48:10.823" v="1512" actId="20577"/>
        <pc:sldMkLst>
          <pc:docMk/>
          <pc:sldMk cId="2711804765" sldId="257"/>
        </pc:sldMkLst>
        <pc:spChg chg="mod">
          <ac:chgData name="Bianca Martinez" userId="55e4327e449e92d5" providerId="LiveId" clId="{97EAFB50-A5DB-4D58-9D1F-C9A8E75BE70F}" dt="2024-11-09T18:44:35.876" v="1130" actId="27636"/>
          <ac:spMkLst>
            <pc:docMk/>
            <pc:sldMk cId="2711804765" sldId="257"/>
            <ac:spMk id="3" creationId="{EF3F742A-1CB8-5B9D-E15E-ED588D3E79F7}"/>
          </ac:spMkLst>
        </pc:spChg>
        <pc:picChg chg="del mod">
          <ac:chgData name="Bianca Martinez" userId="55e4327e449e92d5" providerId="LiveId" clId="{97EAFB50-A5DB-4D58-9D1F-C9A8E75BE70F}" dt="2024-11-09T18:37:53.373" v="801" actId="478"/>
          <ac:picMkLst>
            <pc:docMk/>
            <pc:sldMk cId="2711804765" sldId="257"/>
            <ac:picMk id="5" creationId="{5BD10701-2384-C063-E804-F5C8B85D8600}"/>
          </ac:picMkLst>
        </pc:picChg>
      </pc:sldChg>
      <pc:sldChg chg="modSp mod">
        <pc:chgData name="Bianca Martinez" userId="55e4327e449e92d5" providerId="LiveId" clId="{97EAFB50-A5DB-4D58-9D1F-C9A8E75BE70F}" dt="2024-11-14T00:58:17.821" v="6539" actId="20577"/>
        <pc:sldMkLst>
          <pc:docMk/>
          <pc:sldMk cId="2488425271" sldId="259"/>
        </pc:sldMkLst>
        <pc:spChg chg="mod">
          <ac:chgData name="Bianca Martinez" userId="55e4327e449e92d5" providerId="LiveId" clId="{97EAFB50-A5DB-4D58-9D1F-C9A8E75BE70F}" dt="2024-11-12T22:23:33.535" v="2317" actId="20577"/>
          <ac:spMkLst>
            <pc:docMk/>
            <pc:sldMk cId="2488425271" sldId="259"/>
            <ac:spMk id="2" creationId="{8A25A2EE-A14D-F68E-620E-F2F3F7F62729}"/>
          </ac:spMkLst>
        </pc:spChg>
        <pc:spChg chg="mod">
          <ac:chgData name="Bianca Martinez" userId="55e4327e449e92d5" providerId="LiveId" clId="{97EAFB50-A5DB-4D58-9D1F-C9A8E75BE70F}" dt="2024-11-12T22:23:29.909" v="2309" actId="20577"/>
          <ac:spMkLst>
            <pc:docMk/>
            <pc:sldMk cId="2488425271" sldId="259"/>
            <ac:spMk id="3" creationId="{CB1EE0D5-42F2-5B18-056D-3690A691CFA3}"/>
          </ac:spMkLst>
        </pc:spChg>
        <pc:spChg chg="mod">
          <ac:chgData name="Bianca Martinez" userId="55e4327e449e92d5" providerId="LiveId" clId="{97EAFB50-A5DB-4D58-9D1F-C9A8E75BE70F}" dt="2024-11-14T00:58:17.821" v="6539" actId="20577"/>
          <ac:spMkLst>
            <pc:docMk/>
            <pc:sldMk cId="2488425271" sldId="259"/>
            <ac:spMk id="4" creationId="{B81F2C76-AAF4-0A85-F7C5-88EE631142F3}"/>
          </ac:spMkLst>
        </pc:spChg>
      </pc:sldChg>
      <pc:sldChg chg="modSp mod">
        <pc:chgData name="Bianca Martinez" userId="55e4327e449e92d5" providerId="LiveId" clId="{97EAFB50-A5DB-4D58-9D1F-C9A8E75BE70F}" dt="2024-11-09T19:52:55.801" v="1590" actId="20577"/>
        <pc:sldMkLst>
          <pc:docMk/>
          <pc:sldMk cId="2861973499" sldId="263"/>
        </pc:sldMkLst>
        <pc:spChg chg="mod">
          <ac:chgData name="Bianca Martinez" userId="55e4327e449e92d5" providerId="LiveId" clId="{97EAFB50-A5DB-4D58-9D1F-C9A8E75BE70F}" dt="2024-11-09T19:52:55.801" v="1590" actId="20577"/>
          <ac:spMkLst>
            <pc:docMk/>
            <pc:sldMk cId="2861973499" sldId="263"/>
            <ac:spMk id="9" creationId="{672A27E1-CA25-045C-78D5-7D542EB84482}"/>
          </ac:spMkLst>
        </pc:spChg>
      </pc:sldChg>
      <pc:sldChg chg="addSp modSp del mod">
        <pc:chgData name="Bianca Martinez" userId="55e4327e449e92d5" providerId="LiveId" clId="{97EAFB50-A5DB-4D58-9D1F-C9A8E75BE70F}" dt="2024-11-12T22:07:59.537" v="2229" actId="2696"/>
        <pc:sldMkLst>
          <pc:docMk/>
          <pc:sldMk cId="4214212108" sldId="265"/>
        </pc:sldMkLst>
        <pc:spChg chg="add mod">
          <ac:chgData name="Bianca Martinez" userId="55e4327e449e92d5" providerId="LiveId" clId="{97EAFB50-A5DB-4D58-9D1F-C9A8E75BE70F}" dt="2024-11-12T22:06:29.763" v="2207" actId="1036"/>
          <ac:spMkLst>
            <pc:docMk/>
            <pc:sldMk cId="4214212108" sldId="265"/>
            <ac:spMk id="5" creationId="{5082EA2E-2C3A-FC1E-0630-679BCE02043E}"/>
          </ac:spMkLst>
        </pc:spChg>
        <pc:spChg chg="add mod">
          <ac:chgData name="Bianca Martinez" userId="55e4327e449e92d5" providerId="LiveId" clId="{97EAFB50-A5DB-4D58-9D1F-C9A8E75BE70F}" dt="2024-11-12T22:06:29.763" v="2207" actId="1036"/>
          <ac:spMkLst>
            <pc:docMk/>
            <pc:sldMk cId="4214212108" sldId="265"/>
            <ac:spMk id="7" creationId="{E33075BA-CFC7-6BF2-F505-5FC795B36355}"/>
          </ac:spMkLst>
        </pc:spChg>
        <pc:spChg chg="mod">
          <ac:chgData name="Bianca Martinez" userId="55e4327e449e92d5" providerId="LiveId" clId="{97EAFB50-A5DB-4D58-9D1F-C9A8E75BE70F}" dt="2024-11-12T22:06:55.367" v="2215" actId="1076"/>
          <ac:spMkLst>
            <pc:docMk/>
            <pc:sldMk cId="4214212108" sldId="265"/>
            <ac:spMk id="11" creationId="{7D5B42D0-549F-F061-A178-01D782D0C3DF}"/>
          </ac:spMkLst>
        </pc:spChg>
        <pc:spChg chg="mod">
          <ac:chgData name="Bianca Martinez" userId="55e4327e449e92d5" providerId="LiveId" clId="{97EAFB50-A5DB-4D58-9D1F-C9A8E75BE70F}" dt="2024-11-12T22:07:49.512" v="2228" actId="1076"/>
          <ac:spMkLst>
            <pc:docMk/>
            <pc:sldMk cId="4214212108" sldId="265"/>
            <ac:spMk id="14" creationId="{DF15BF42-8F8F-3848-5D9A-CC3591ABB058}"/>
          </ac:spMkLst>
        </pc:spChg>
        <pc:spChg chg="mod">
          <ac:chgData name="Bianca Martinez" userId="55e4327e449e92d5" providerId="LiveId" clId="{97EAFB50-A5DB-4D58-9D1F-C9A8E75BE70F}" dt="2024-11-12T22:07:42.863" v="2227" actId="1076"/>
          <ac:spMkLst>
            <pc:docMk/>
            <pc:sldMk cId="4214212108" sldId="265"/>
            <ac:spMk id="15" creationId="{19D9CB59-E71D-94BF-0323-3520BFA68254}"/>
          </ac:spMkLst>
        </pc:spChg>
        <pc:picChg chg="add mod">
          <ac:chgData name="Bianca Martinez" userId="55e4327e449e92d5" providerId="LiveId" clId="{97EAFB50-A5DB-4D58-9D1F-C9A8E75BE70F}" dt="2024-11-12T22:07:27.792" v="2224" actId="1076"/>
          <ac:picMkLst>
            <pc:docMk/>
            <pc:sldMk cId="4214212108" sldId="265"/>
            <ac:picMk id="3" creationId="{D873923D-0B03-349E-D7D3-EF5EEB62064D}"/>
          </ac:picMkLst>
        </pc:picChg>
        <pc:picChg chg="add mod">
          <ac:chgData name="Bianca Martinez" userId="55e4327e449e92d5" providerId="LiveId" clId="{97EAFB50-A5DB-4D58-9D1F-C9A8E75BE70F}" dt="2024-11-12T22:07:35.940" v="2225" actId="1076"/>
          <ac:picMkLst>
            <pc:docMk/>
            <pc:sldMk cId="4214212108" sldId="265"/>
            <ac:picMk id="4" creationId="{BEE95CAB-47FB-CCA0-473C-95EE4A0791AD}"/>
          </ac:picMkLst>
        </pc:picChg>
        <pc:picChg chg="mod">
          <ac:chgData name="Bianca Martinez" userId="55e4327e449e92d5" providerId="LiveId" clId="{97EAFB50-A5DB-4D58-9D1F-C9A8E75BE70F}" dt="2024-11-12T22:06:35.769" v="2209" actId="1076"/>
          <ac:picMkLst>
            <pc:docMk/>
            <pc:sldMk cId="4214212108" sldId="265"/>
            <ac:picMk id="6" creationId="{0456B367-088A-F7B8-142F-A10E560518E3}"/>
          </ac:picMkLst>
        </pc:picChg>
        <pc:picChg chg="mod">
          <ac:chgData name="Bianca Martinez" userId="55e4327e449e92d5" providerId="LiveId" clId="{97EAFB50-A5DB-4D58-9D1F-C9A8E75BE70F}" dt="2024-11-12T22:07:06.962" v="2218" actId="14100"/>
          <ac:picMkLst>
            <pc:docMk/>
            <pc:sldMk cId="4214212108" sldId="265"/>
            <ac:picMk id="9" creationId="{BC7CABB5-8F8A-5C6D-E0B3-A2F19BC86301}"/>
          </ac:picMkLst>
        </pc:picChg>
      </pc:sldChg>
      <pc:sldChg chg="addSp delSp modSp del mod">
        <pc:chgData name="Bianca Martinez" userId="55e4327e449e92d5" providerId="LiveId" clId="{97EAFB50-A5DB-4D58-9D1F-C9A8E75BE70F}" dt="2024-11-12T22:43:26.333" v="2575" actId="2696"/>
        <pc:sldMkLst>
          <pc:docMk/>
          <pc:sldMk cId="2784473229" sldId="268"/>
        </pc:sldMkLst>
        <pc:spChg chg="mod">
          <ac:chgData name="Bianca Martinez" userId="55e4327e449e92d5" providerId="LiveId" clId="{97EAFB50-A5DB-4D58-9D1F-C9A8E75BE70F}" dt="2024-11-12T22:22:20.088" v="2288" actId="20577"/>
          <ac:spMkLst>
            <pc:docMk/>
            <pc:sldMk cId="2784473229" sldId="268"/>
            <ac:spMk id="2" creationId="{8A25A2EE-A14D-F68E-620E-F2F3F7F62729}"/>
          </ac:spMkLst>
        </pc:spChg>
        <pc:spChg chg="del">
          <ac:chgData name="Bianca Martinez" userId="55e4327e449e92d5" providerId="LiveId" clId="{97EAFB50-A5DB-4D58-9D1F-C9A8E75BE70F}" dt="2024-11-12T22:15:42.989" v="2237" actId="478"/>
          <ac:spMkLst>
            <pc:docMk/>
            <pc:sldMk cId="2784473229" sldId="268"/>
            <ac:spMk id="5" creationId="{38A9C18A-D715-0891-CCCC-84F68CD053B8}"/>
          </ac:spMkLst>
        </pc:spChg>
        <pc:spChg chg="del">
          <ac:chgData name="Bianca Martinez" userId="55e4327e449e92d5" providerId="LiveId" clId="{97EAFB50-A5DB-4D58-9D1F-C9A8E75BE70F}" dt="2024-11-12T22:15:45.915" v="2238" actId="478"/>
          <ac:spMkLst>
            <pc:docMk/>
            <pc:sldMk cId="2784473229" sldId="268"/>
            <ac:spMk id="6" creationId="{CE17896F-B01B-2880-6FA1-B80D3AEE0CCE}"/>
          </ac:spMkLst>
        </pc:spChg>
        <pc:spChg chg="del">
          <ac:chgData name="Bianca Martinez" userId="55e4327e449e92d5" providerId="LiveId" clId="{97EAFB50-A5DB-4D58-9D1F-C9A8E75BE70F}" dt="2024-11-12T22:15:29.041" v="2231" actId="478"/>
          <ac:spMkLst>
            <pc:docMk/>
            <pc:sldMk cId="2784473229" sldId="268"/>
            <ac:spMk id="11" creationId="{26D3582F-2D49-0678-3218-E25A44C89EDE}"/>
          </ac:spMkLst>
        </pc:spChg>
        <pc:spChg chg="del">
          <ac:chgData name="Bianca Martinez" userId="55e4327e449e92d5" providerId="LiveId" clId="{97EAFB50-A5DB-4D58-9D1F-C9A8E75BE70F}" dt="2024-11-12T22:15:29.041" v="2231" actId="478"/>
          <ac:spMkLst>
            <pc:docMk/>
            <pc:sldMk cId="2784473229" sldId="268"/>
            <ac:spMk id="13" creationId="{9B593F13-4CF6-3927-1766-834B34EE2ADB}"/>
          </ac:spMkLst>
        </pc:spChg>
        <pc:spChg chg="del">
          <ac:chgData name="Bianca Martinez" userId="55e4327e449e92d5" providerId="LiveId" clId="{97EAFB50-A5DB-4D58-9D1F-C9A8E75BE70F}" dt="2024-11-12T22:15:38.880" v="2235" actId="478"/>
          <ac:spMkLst>
            <pc:docMk/>
            <pc:sldMk cId="2784473229" sldId="268"/>
            <ac:spMk id="16" creationId="{9647A566-ED60-8F1D-6D66-F111BE602C6D}"/>
          </ac:spMkLst>
        </pc:spChg>
        <pc:spChg chg="del">
          <ac:chgData name="Bianca Martinez" userId="55e4327e449e92d5" providerId="LiveId" clId="{97EAFB50-A5DB-4D58-9D1F-C9A8E75BE70F}" dt="2024-11-12T22:15:29.041" v="2231" actId="478"/>
          <ac:spMkLst>
            <pc:docMk/>
            <pc:sldMk cId="2784473229" sldId="268"/>
            <ac:spMk id="23" creationId="{6CC75D2E-D4B7-E468-C1D9-5C58361766D7}"/>
          </ac:spMkLst>
        </pc:spChg>
        <pc:spChg chg="del">
          <ac:chgData name="Bianca Martinez" userId="55e4327e449e92d5" providerId="LiveId" clId="{97EAFB50-A5DB-4D58-9D1F-C9A8E75BE70F}" dt="2024-11-12T22:15:29.041" v="2231" actId="478"/>
          <ac:spMkLst>
            <pc:docMk/>
            <pc:sldMk cId="2784473229" sldId="268"/>
            <ac:spMk id="24" creationId="{8A2446A9-D090-A5DA-997B-C46255268980}"/>
          </ac:spMkLst>
        </pc:spChg>
        <pc:spChg chg="del">
          <ac:chgData name="Bianca Martinez" userId="55e4327e449e92d5" providerId="LiveId" clId="{97EAFB50-A5DB-4D58-9D1F-C9A8E75BE70F}" dt="2024-11-12T22:15:29.041" v="2231" actId="478"/>
          <ac:spMkLst>
            <pc:docMk/>
            <pc:sldMk cId="2784473229" sldId="268"/>
            <ac:spMk id="27" creationId="{A04A7741-173C-0D55-1E5F-8E777B715DB1}"/>
          </ac:spMkLst>
        </pc:spChg>
        <pc:picChg chg="del">
          <ac:chgData name="Bianca Martinez" userId="55e4327e449e92d5" providerId="LiveId" clId="{97EAFB50-A5DB-4D58-9D1F-C9A8E75BE70F}" dt="2024-11-12T22:15:34.589" v="2232" actId="478"/>
          <ac:picMkLst>
            <pc:docMk/>
            <pc:sldMk cId="2784473229" sldId="268"/>
            <ac:picMk id="4" creationId="{9878B149-EAA2-386F-079E-E103593E47E3}"/>
          </ac:picMkLst>
        </pc:picChg>
        <pc:picChg chg="add mod">
          <ac:chgData name="Bianca Martinez" userId="55e4327e449e92d5" providerId="LiveId" clId="{97EAFB50-A5DB-4D58-9D1F-C9A8E75BE70F}" dt="2024-11-12T22:16:46.920" v="2243" actId="14100"/>
          <ac:picMkLst>
            <pc:docMk/>
            <pc:sldMk cId="2784473229" sldId="268"/>
            <ac:picMk id="7" creationId="{89EE7A31-8115-DFC2-6083-4454A1CDABB4}"/>
          </ac:picMkLst>
        </pc:picChg>
        <pc:picChg chg="del">
          <ac:chgData name="Bianca Martinez" userId="55e4327e449e92d5" providerId="LiveId" clId="{97EAFB50-A5DB-4D58-9D1F-C9A8E75BE70F}" dt="2024-11-12T22:15:29.041" v="2231" actId="478"/>
          <ac:picMkLst>
            <pc:docMk/>
            <pc:sldMk cId="2784473229" sldId="268"/>
            <ac:picMk id="9" creationId="{44AA83E7-0D18-3460-FA66-4DF4BFED1BDF}"/>
          </ac:picMkLst>
        </pc:picChg>
        <pc:picChg chg="add mod">
          <ac:chgData name="Bianca Martinez" userId="55e4327e449e92d5" providerId="LiveId" clId="{97EAFB50-A5DB-4D58-9D1F-C9A8E75BE70F}" dt="2024-11-12T22:16:58.877" v="2246" actId="14100"/>
          <ac:picMkLst>
            <pc:docMk/>
            <pc:sldMk cId="2784473229" sldId="268"/>
            <ac:picMk id="12" creationId="{5BE7C585-89C1-EBD2-6FE9-C57877E5E849}"/>
          </ac:picMkLst>
        </pc:picChg>
        <pc:picChg chg="add mod">
          <ac:chgData name="Bianca Martinez" userId="55e4327e449e92d5" providerId="LiveId" clId="{97EAFB50-A5DB-4D58-9D1F-C9A8E75BE70F}" dt="2024-11-12T22:17:22.702" v="2249" actId="1076"/>
          <ac:picMkLst>
            <pc:docMk/>
            <pc:sldMk cId="2784473229" sldId="268"/>
            <ac:picMk id="14" creationId="{29C4D2B7-37D5-F949-29DF-36C9F243437C}"/>
          </ac:picMkLst>
        </pc:picChg>
        <pc:picChg chg="del">
          <ac:chgData name="Bianca Martinez" userId="55e4327e449e92d5" providerId="LiveId" clId="{97EAFB50-A5DB-4D58-9D1F-C9A8E75BE70F}" dt="2024-11-12T22:15:29.041" v="2231" actId="478"/>
          <ac:picMkLst>
            <pc:docMk/>
            <pc:sldMk cId="2784473229" sldId="268"/>
            <ac:picMk id="15" creationId="{83995B98-8333-C710-826B-50DCA513D4C8}"/>
          </ac:picMkLst>
        </pc:picChg>
        <pc:picChg chg="del">
          <ac:chgData name="Bianca Martinez" userId="55e4327e449e92d5" providerId="LiveId" clId="{97EAFB50-A5DB-4D58-9D1F-C9A8E75BE70F}" dt="2024-11-12T22:15:29.041" v="2231" actId="478"/>
          <ac:picMkLst>
            <pc:docMk/>
            <pc:sldMk cId="2784473229" sldId="268"/>
            <ac:picMk id="18" creationId="{AA561C2A-FB93-E72C-491C-285ABB5982B6}"/>
          </ac:picMkLst>
        </pc:picChg>
        <pc:picChg chg="del">
          <ac:chgData name="Bianca Martinez" userId="55e4327e449e92d5" providerId="LiveId" clId="{97EAFB50-A5DB-4D58-9D1F-C9A8E75BE70F}" dt="2024-11-12T22:15:35.526" v="2233" actId="478"/>
          <ac:picMkLst>
            <pc:docMk/>
            <pc:sldMk cId="2784473229" sldId="268"/>
            <ac:picMk id="20" creationId="{23FD2D25-9CDD-1598-0463-29F59AC77AB9}"/>
          </ac:picMkLst>
        </pc:picChg>
        <pc:picChg chg="del">
          <ac:chgData name="Bianca Martinez" userId="55e4327e449e92d5" providerId="LiveId" clId="{97EAFB50-A5DB-4D58-9D1F-C9A8E75BE70F}" dt="2024-11-12T22:15:29.041" v="2231" actId="478"/>
          <ac:picMkLst>
            <pc:docMk/>
            <pc:sldMk cId="2784473229" sldId="268"/>
            <ac:picMk id="26" creationId="{6BBDCB45-4F85-7F92-EB75-E8A62DBCDA7F}"/>
          </ac:picMkLst>
        </pc:picChg>
        <pc:picChg chg="del">
          <ac:chgData name="Bianca Martinez" userId="55e4327e449e92d5" providerId="LiveId" clId="{97EAFB50-A5DB-4D58-9D1F-C9A8E75BE70F}" dt="2024-11-12T22:15:40.536" v="2236" actId="478"/>
          <ac:picMkLst>
            <pc:docMk/>
            <pc:sldMk cId="2784473229" sldId="268"/>
            <ac:picMk id="1026" creationId="{C0DA99F8-6293-197C-9CAA-7B599A6655AF}"/>
          </ac:picMkLst>
        </pc:picChg>
        <pc:picChg chg="del">
          <ac:chgData name="Bianca Martinez" userId="55e4327e449e92d5" providerId="LiveId" clId="{97EAFB50-A5DB-4D58-9D1F-C9A8E75BE70F}" dt="2024-11-12T22:15:36.324" v="2234" actId="478"/>
          <ac:picMkLst>
            <pc:docMk/>
            <pc:sldMk cId="2784473229" sldId="268"/>
            <ac:picMk id="1028" creationId="{E2DF16D0-9914-559D-117D-0E603E333C7B}"/>
          </ac:picMkLst>
        </pc:picChg>
        <pc:picChg chg="add mod">
          <ac:chgData name="Bianca Martinez" userId="55e4327e449e92d5" providerId="LiveId" clId="{97EAFB50-A5DB-4D58-9D1F-C9A8E75BE70F}" dt="2024-11-12T22:17:51.273" v="2252" actId="1076"/>
          <ac:picMkLst>
            <pc:docMk/>
            <pc:sldMk cId="2784473229" sldId="268"/>
            <ac:picMk id="1030" creationId="{1D424DB4-0B26-FD8B-FD1E-B852C03654C5}"/>
          </ac:picMkLst>
        </pc:picChg>
        <pc:picChg chg="add del mod">
          <ac:chgData name="Bianca Martinez" userId="55e4327e449e92d5" providerId="LiveId" clId="{97EAFB50-A5DB-4D58-9D1F-C9A8E75BE70F}" dt="2024-11-12T22:23:57.039" v="2318" actId="478"/>
          <ac:picMkLst>
            <pc:docMk/>
            <pc:sldMk cId="2784473229" sldId="268"/>
            <ac:picMk id="1032" creationId="{1FE628C1-6130-53DB-AC5A-A584AE01B14A}"/>
          </ac:picMkLst>
        </pc:picChg>
      </pc:sldChg>
      <pc:sldChg chg="modSp mod">
        <pc:chgData name="Bianca Martinez" userId="55e4327e449e92d5" providerId="LiveId" clId="{97EAFB50-A5DB-4D58-9D1F-C9A8E75BE70F}" dt="2024-11-05T01:24:16.758" v="75" actId="1076"/>
        <pc:sldMkLst>
          <pc:docMk/>
          <pc:sldMk cId="2847527349" sldId="269"/>
        </pc:sldMkLst>
        <pc:spChg chg="mod">
          <ac:chgData name="Bianca Martinez" userId="55e4327e449e92d5" providerId="LiveId" clId="{97EAFB50-A5DB-4D58-9D1F-C9A8E75BE70F}" dt="2024-11-05T01:24:16.758" v="75" actId="1076"/>
          <ac:spMkLst>
            <pc:docMk/>
            <pc:sldMk cId="2847527349" sldId="269"/>
            <ac:spMk id="3" creationId="{55B9560E-6270-8F0E-A8E0-A8A2A09421BC}"/>
          </ac:spMkLst>
        </pc:spChg>
      </pc:sldChg>
      <pc:sldChg chg="modSp mod">
        <pc:chgData name="Bianca Martinez" userId="55e4327e449e92d5" providerId="LiveId" clId="{97EAFB50-A5DB-4D58-9D1F-C9A8E75BE70F}" dt="2024-11-16T18:33:51.759" v="7116" actId="20577"/>
        <pc:sldMkLst>
          <pc:docMk/>
          <pc:sldMk cId="4183947368" sldId="271"/>
        </pc:sldMkLst>
        <pc:spChg chg="mod">
          <ac:chgData name="Bianca Martinez" userId="55e4327e449e92d5" providerId="LiveId" clId="{97EAFB50-A5DB-4D58-9D1F-C9A8E75BE70F}" dt="2024-11-14T01:20:59.237" v="7061" actId="20577"/>
          <ac:spMkLst>
            <pc:docMk/>
            <pc:sldMk cId="4183947368" sldId="271"/>
            <ac:spMk id="2" creationId="{8A25A2EE-A14D-F68E-620E-F2F3F7F62729}"/>
          </ac:spMkLst>
        </pc:spChg>
        <pc:spChg chg="mod">
          <ac:chgData name="Bianca Martinez" userId="55e4327e449e92d5" providerId="LiveId" clId="{97EAFB50-A5DB-4D58-9D1F-C9A8E75BE70F}" dt="2024-11-16T18:33:51.759" v="7116" actId="20577"/>
          <ac:spMkLst>
            <pc:docMk/>
            <pc:sldMk cId="4183947368" sldId="271"/>
            <ac:spMk id="3" creationId="{0F85DF17-86D7-2CB8-55B5-BF13F086E282}"/>
          </ac:spMkLst>
        </pc:spChg>
      </pc:sldChg>
      <pc:sldChg chg="delSp del">
        <pc:chgData name="Bianca Martinez" userId="55e4327e449e92d5" providerId="LiveId" clId="{97EAFB50-A5DB-4D58-9D1F-C9A8E75BE70F}" dt="2024-11-12T22:08:02.916" v="2230" actId="2696"/>
        <pc:sldMkLst>
          <pc:docMk/>
          <pc:sldMk cId="596879028" sldId="272"/>
        </pc:sldMkLst>
        <pc:spChg chg="del">
          <ac:chgData name="Bianca Martinez" userId="55e4327e449e92d5" providerId="LiveId" clId="{97EAFB50-A5DB-4D58-9D1F-C9A8E75BE70F}" dt="2024-11-12T22:06:19.031" v="2110" actId="478"/>
          <ac:spMkLst>
            <pc:docMk/>
            <pc:sldMk cId="596879028" sldId="272"/>
            <ac:spMk id="4" creationId="{FE3EDD99-A717-6D2F-8C80-EF988E82B6E9}"/>
          </ac:spMkLst>
        </pc:spChg>
        <pc:spChg chg="del">
          <ac:chgData name="Bianca Martinez" userId="55e4327e449e92d5" providerId="LiveId" clId="{97EAFB50-A5DB-4D58-9D1F-C9A8E75BE70F}" dt="2024-11-12T22:06:19.031" v="2110" actId="478"/>
          <ac:spMkLst>
            <pc:docMk/>
            <pc:sldMk cId="596879028" sldId="272"/>
            <ac:spMk id="5" creationId="{D66FA3B3-DCC4-9AEA-DC45-0C78CDF97A8B}"/>
          </ac:spMkLst>
        </pc:spChg>
        <pc:picChg chg="del">
          <ac:chgData name="Bianca Martinez" userId="55e4327e449e92d5" providerId="LiveId" clId="{97EAFB50-A5DB-4D58-9D1F-C9A8E75BE70F}" dt="2024-11-12T22:06:19.031" v="2110" actId="478"/>
          <ac:picMkLst>
            <pc:docMk/>
            <pc:sldMk cId="596879028" sldId="272"/>
            <ac:picMk id="3" creationId="{017E7CAD-900A-1E6D-F88C-4A0080501210}"/>
          </ac:picMkLst>
        </pc:picChg>
        <pc:picChg chg="del">
          <ac:chgData name="Bianca Martinez" userId="55e4327e449e92d5" providerId="LiveId" clId="{97EAFB50-A5DB-4D58-9D1F-C9A8E75BE70F}" dt="2024-11-12T22:06:19.031" v="2110" actId="478"/>
          <ac:picMkLst>
            <pc:docMk/>
            <pc:sldMk cId="596879028" sldId="272"/>
            <ac:picMk id="3074" creationId="{DC8E02B5-8A8A-C9AD-B29E-636AB0DFA751}"/>
          </ac:picMkLst>
        </pc:picChg>
      </pc:sldChg>
      <pc:sldChg chg="modSp mod">
        <pc:chgData name="Bianca Martinez" userId="55e4327e449e92d5" providerId="LiveId" clId="{97EAFB50-A5DB-4D58-9D1F-C9A8E75BE70F}" dt="2024-11-14T01:08:15.366" v="6600" actId="20577"/>
        <pc:sldMkLst>
          <pc:docMk/>
          <pc:sldMk cId="734526373" sldId="273"/>
        </pc:sldMkLst>
        <pc:spChg chg="mod">
          <ac:chgData name="Bianca Martinez" userId="55e4327e449e92d5" providerId="LiveId" clId="{97EAFB50-A5DB-4D58-9D1F-C9A8E75BE70F}" dt="2024-11-14T01:08:15.366" v="6600" actId="20577"/>
          <ac:spMkLst>
            <pc:docMk/>
            <pc:sldMk cId="734526373" sldId="273"/>
            <ac:spMk id="3" creationId="{E5605332-328F-4C02-35FC-DD43BE8AFC7B}"/>
          </ac:spMkLst>
        </pc:spChg>
      </pc:sldChg>
      <pc:sldChg chg="modSp mod">
        <pc:chgData name="Bianca Martinez" userId="55e4327e449e92d5" providerId="LiveId" clId="{97EAFB50-A5DB-4D58-9D1F-C9A8E75BE70F}" dt="2024-11-14T01:16:39.691" v="6654" actId="20577"/>
        <pc:sldMkLst>
          <pc:docMk/>
          <pc:sldMk cId="1003268605" sldId="274"/>
        </pc:sldMkLst>
        <pc:spChg chg="mod">
          <ac:chgData name="Bianca Martinez" userId="55e4327e449e92d5" providerId="LiveId" clId="{97EAFB50-A5DB-4D58-9D1F-C9A8E75BE70F}" dt="2024-11-14T01:16:39.691" v="6654" actId="20577"/>
          <ac:spMkLst>
            <pc:docMk/>
            <pc:sldMk cId="1003268605" sldId="274"/>
            <ac:spMk id="3" creationId="{E5605332-328F-4C02-35FC-DD43BE8AFC7B}"/>
          </ac:spMkLst>
        </pc:spChg>
        <pc:picChg chg="mod">
          <ac:chgData name="Bianca Martinez" userId="55e4327e449e92d5" providerId="LiveId" clId="{97EAFB50-A5DB-4D58-9D1F-C9A8E75BE70F}" dt="2024-11-14T01:10:26.402" v="6609" actId="1076"/>
          <ac:picMkLst>
            <pc:docMk/>
            <pc:sldMk cId="1003268605" sldId="274"/>
            <ac:picMk id="5" creationId="{CA3C87CD-57E1-A2B4-D516-CBA309BABCAD}"/>
          </ac:picMkLst>
        </pc:picChg>
      </pc:sldChg>
      <pc:sldChg chg="addSp delSp modSp add mod">
        <pc:chgData name="Bianca Martinez" userId="55e4327e449e92d5" providerId="LiveId" clId="{97EAFB50-A5DB-4D58-9D1F-C9A8E75BE70F}" dt="2024-11-05T01:24:41.541" v="78"/>
        <pc:sldMkLst>
          <pc:docMk/>
          <pc:sldMk cId="2047280945" sldId="276"/>
        </pc:sldMkLst>
        <pc:spChg chg="del">
          <ac:chgData name="Bianca Martinez" userId="55e4327e449e92d5" providerId="LiveId" clId="{97EAFB50-A5DB-4D58-9D1F-C9A8E75BE70F}" dt="2024-11-05T01:24:34.144" v="77" actId="478"/>
          <ac:spMkLst>
            <pc:docMk/>
            <pc:sldMk cId="2047280945" sldId="276"/>
            <ac:spMk id="3" creationId="{CF07DE1A-FB79-BF6B-5D3A-9F70C9FE77E5}"/>
          </ac:spMkLst>
        </pc:spChg>
        <pc:picChg chg="add mod">
          <ac:chgData name="Bianca Martinez" userId="55e4327e449e92d5" providerId="LiveId" clId="{97EAFB50-A5DB-4D58-9D1F-C9A8E75BE70F}" dt="2024-11-05T01:24:41.541" v="78"/>
          <ac:picMkLst>
            <pc:docMk/>
            <pc:sldMk cId="2047280945" sldId="276"/>
            <ac:picMk id="4" creationId="{1F5F01F6-0C75-A663-8138-DA08B9552D02}"/>
          </ac:picMkLst>
        </pc:picChg>
        <pc:picChg chg="add mod">
          <ac:chgData name="Bianca Martinez" userId="55e4327e449e92d5" providerId="LiveId" clId="{97EAFB50-A5DB-4D58-9D1F-C9A8E75BE70F}" dt="2024-11-05T01:24:41.541" v="78"/>
          <ac:picMkLst>
            <pc:docMk/>
            <pc:sldMk cId="2047280945" sldId="276"/>
            <ac:picMk id="5" creationId="{36D1F9D7-9873-E557-D115-B5DE7E9A9AF0}"/>
          </ac:picMkLst>
        </pc:picChg>
      </pc:sldChg>
      <pc:sldChg chg="new del">
        <pc:chgData name="Bianca Martinez" userId="55e4327e449e92d5" providerId="LiveId" clId="{97EAFB50-A5DB-4D58-9D1F-C9A8E75BE70F}" dt="2024-11-05T01:23:18.599" v="28" actId="2696"/>
        <pc:sldMkLst>
          <pc:docMk/>
          <pc:sldMk cId="2784806761" sldId="276"/>
        </pc:sldMkLst>
      </pc:sldChg>
      <pc:sldChg chg="del">
        <pc:chgData name="Bianca Martinez" userId="55e4327e449e92d5" providerId="LiveId" clId="{97EAFB50-A5DB-4D58-9D1F-C9A8E75BE70F}" dt="2024-11-05T00:57:57.317" v="1" actId="2696"/>
        <pc:sldMkLst>
          <pc:docMk/>
          <pc:sldMk cId="2847049017" sldId="276"/>
        </pc:sldMkLst>
      </pc:sldChg>
      <pc:sldChg chg="addSp delSp modSp add mod">
        <pc:chgData name="Bianca Martinez" userId="55e4327e449e92d5" providerId="LiveId" clId="{97EAFB50-A5DB-4D58-9D1F-C9A8E75BE70F}" dt="2024-11-14T01:06:59.488" v="6595" actId="1037"/>
        <pc:sldMkLst>
          <pc:docMk/>
          <pc:sldMk cId="2078293483" sldId="277"/>
        </pc:sldMkLst>
        <pc:spChg chg="mod">
          <ac:chgData name="Bianca Martinez" userId="55e4327e449e92d5" providerId="LiveId" clId="{97EAFB50-A5DB-4D58-9D1F-C9A8E75BE70F}" dt="2024-11-12T22:50:43.773" v="2930" actId="20577"/>
          <ac:spMkLst>
            <pc:docMk/>
            <pc:sldMk cId="2078293483" sldId="277"/>
            <ac:spMk id="2" creationId="{92F071B3-0615-82BD-4160-76B402C0B3C1}"/>
          </ac:spMkLst>
        </pc:spChg>
        <pc:spChg chg="add mod">
          <ac:chgData name="Bianca Martinez" userId="55e4327e449e92d5" providerId="LiveId" clId="{97EAFB50-A5DB-4D58-9D1F-C9A8E75BE70F}" dt="2024-11-12T22:56:04.138" v="3166" actId="255"/>
          <ac:spMkLst>
            <pc:docMk/>
            <pc:sldMk cId="2078293483" sldId="277"/>
            <ac:spMk id="4" creationId="{EAE6C837-FF54-6CFF-0228-CB0D592F3D99}"/>
          </ac:spMkLst>
        </pc:spChg>
        <pc:spChg chg="add mod">
          <ac:chgData name="Bianca Martinez" userId="55e4327e449e92d5" providerId="LiveId" clId="{97EAFB50-A5DB-4D58-9D1F-C9A8E75BE70F}" dt="2024-11-14T01:06:10.144" v="6542" actId="1076"/>
          <ac:spMkLst>
            <pc:docMk/>
            <pc:sldMk cId="2078293483" sldId="277"/>
            <ac:spMk id="5" creationId="{C51BB4DC-84D9-A776-C407-2F5A5B00E9F3}"/>
          </ac:spMkLst>
        </pc:spChg>
        <pc:spChg chg="add mod">
          <ac:chgData name="Bianca Martinez" userId="55e4327e449e92d5" providerId="LiveId" clId="{97EAFB50-A5DB-4D58-9D1F-C9A8E75BE70F}" dt="2024-11-14T01:06:47.618" v="6577" actId="1037"/>
          <ac:spMkLst>
            <pc:docMk/>
            <pc:sldMk cId="2078293483" sldId="277"/>
            <ac:spMk id="6" creationId="{D7C058F7-FBAE-F29A-D9F4-EFC772428497}"/>
          </ac:spMkLst>
        </pc:spChg>
        <pc:spChg chg="add mod">
          <ac:chgData name="Bianca Martinez" userId="55e4327e449e92d5" providerId="LiveId" clId="{97EAFB50-A5DB-4D58-9D1F-C9A8E75BE70F}" dt="2024-11-14T01:06:42.570" v="6567" actId="1037"/>
          <ac:spMkLst>
            <pc:docMk/>
            <pc:sldMk cId="2078293483" sldId="277"/>
            <ac:spMk id="9" creationId="{B52D7A09-B86A-EE60-AA65-10F369A5A56F}"/>
          </ac:spMkLst>
        </pc:spChg>
        <pc:spChg chg="add mod">
          <ac:chgData name="Bianca Martinez" userId="55e4327e449e92d5" providerId="LiveId" clId="{97EAFB50-A5DB-4D58-9D1F-C9A8E75BE70F}" dt="2024-11-14T01:06:59.488" v="6595" actId="1037"/>
          <ac:spMkLst>
            <pc:docMk/>
            <pc:sldMk cId="2078293483" sldId="277"/>
            <ac:spMk id="11" creationId="{2D1BD297-C6FB-6267-7B28-D9B65A309EB0}"/>
          </ac:spMkLst>
        </pc:spChg>
        <pc:spChg chg="add mod">
          <ac:chgData name="Bianca Martinez" userId="55e4327e449e92d5" providerId="LiveId" clId="{97EAFB50-A5DB-4D58-9D1F-C9A8E75BE70F}" dt="2024-11-14T01:06:42.570" v="6567" actId="1037"/>
          <ac:spMkLst>
            <pc:docMk/>
            <pc:sldMk cId="2078293483" sldId="277"/>
            <ac:spMk id="13" creationId="{20B396D1-66D5-09A9-DDBE-6CCA2C69514B}"/>
          </ac:spMkLst>
        </pc:spChg>
        <pc:spChg chg="add mod">
          <ac:chgData name="Bianca Martinez" userId="55e4327e449e92d5" providerId="LiveId" clId="{97EAFB50-A5DB-4D58-9D1F-C9A8E75BE70F}" dt="2024-11-14T01:06:42.570" v="6567" actId="1037"/>
          <ac:spMkLst>
            <pc:docMk/>
            <pc:sldMk cId="2078293483" sldId="277"/>
            <ac:spMk id="15" creationId="{BA42997A-CAE4-CFAE-E373-E77BCD6A0453}"/>
          </ac:spMkLst>
        </pc:spChg>
        <pc:picChg chg="add del mod">
          <ac:chgData name="Bianca Martinez" userId="55e4327e449e92d5" providerId="LiveId" clId="{97EAFB50-A5DB-4D58-9D1F-C9A8E75BE70F}" dt="2024-11-12T22:44:09.083" v="2588" actId="478"/>
          <ac:picMkLst>
            <pc:docMk/>
            <pc:sldMk cId="2078293483" sldId="277"/>
            <ac:picMk id="3" creationId="{D0465FF8-2F6E-BA29-21F2-0785F7D42BD0}"/>
          </ac:picMkLst>
        </pc:picChg>
        <pc:picChg chg="del mod">
          <ac:chgData name="Bianca Martinez" userId="55e4327e449e92d5" providerId="LiveId" clId="{97EAFB50-A5DB-4D58-9D1F-C9A8E75BE70F}" dt="2024-11-12T22:20:23.446" v="2257" actId="478"/>
          <ac:picMkLst>
            <pc:docMk/>
            <pc:sldMk cId="2078293483" sldId="277"/>
            <ac:picMk id="7" creationId="{33B79FD9-A54B-9BE3-E5A6-33D9D5B6C3F9}"/>
          </ac:picMkLst>
        </pc:picChg>
        <pc:picChg chg="del mod">
          <ac:chgData name="Bianca Martinez" userId="55e4327e449e92d5" providerId="LiveId" clId="{97EAFB50-A5DB-4D58-9D1F-C9A8E75BE70F}" dt="2024-11-12T22:20:23.446" v="2257" actId="478"/>
          <ac:picMkLst>
            <pc:docMk/>
            <pc:sldMk cId="2078293483" sldId="277"/>
            <ac:picMk id="12" creationId="{F688882C-CC96-72D4-D05D-44D7F1E0416C}"/>
          </ac:picMkLst>
        </pc:picChg>
        <pc:picChg chg="del">
          <ac:chgData name="Bianca Martinez" userId="55e4327e449e92d5" providerId="LiveId" clId="{97EAFB50-A5DB-4D58-9D1F-C9A8E75BE70F}" dt="2024-11-12T22:20:23.446" v="2257" actId="478"/>
          <ac:picMkLst>
            <pc:docMk/>
            <pc:sldMk cId="2078293483" sldId="277"/>
            <ac:picMk id="14" creationId="{C4E1B13C-A30B-01C3-2E04-7CD24583FCE4}"/>
          </ac:picMkLst>
        </pc:picChg>
        <pc:picChg chg="del">
          <ac:chgData name="Bianca Martinez" userId="55e4327e449e92d5" providerId="LiveId" clId="{97EAFB50-A5DB-4D58-9D1F-C9A8E75BE70F}" dt="2024-11-12T22:20:23.446" v="2257" actId="478"/>
          <ac:picMkLst>
            <pc:docMk/>
            <pc:sldMk cId="2078293483" sldId="277"/>
            <ac:picMk id="1030" creationId="{6C1B17D2-C399-32AB-BA40-85AD12D1515B}"/>
          </ac:picMkLst>
        </pc:picChg>
        <pc:picChg chg="mod">
          <ac:chgData name="Bianca Martinez" userId="55e4327e449e92d5" providerId="LiveId" clId="{97EAFB50-A5DB-4D58-9D1F-C9A8E75BE70F}" dt="2024-11-14T01:06:05.686" v="6541" actId="1076"/>
          <ac:picMkLst>
            <pc:docMk/>
            <pc:sldMk cId="2078293483" sldId="277"/>
            <ac:picMk id="1032" creationId="{3B5A2DB7-32F5-FF11-D31B-22FC4D65299F}"/>
          </ac:picMkLst>
        </pc:picChg>
        <pc:picChg chg="add mod">
          <ac:chgData name="Bianca Martinez" userId="55e4327e449e92d5" providerId="LiveId" clId="{97EAFB50-A5DB-4D58-9D1F-C9A8E75BE70F}" dt="2024-11-14T01:06:47.618" v="6577" actId="1037"/>
          <ac:picMkLst>
            <pc:docMk/>
            <pc:sldMk cId="2078293483" sldId="277"/>
            <ac:picMk id="2050" creationId="{1F92EEB0-B2C0-7E96-6C44-E6230BAAB442}"/>
          </ac:picMkLst>
        </pc:picChg>
        <pc:picChg chg="add mod">
          <ac:chgData name="Bianca Martinez" userId="55e4327e449e92d5" providerId="LiveId" clId="{97EAFB50-A5DB-4D58-9D1F-C9A8E75BE70F}" dt="2024-11-14T01:06:42.570" v="6567" actId="1037"/>
          <ac:picMkLst>
            <pc:docMk/>
            <pc:sldMk cId="2078293483" sldId="277"/>
            <ac:picMk id="2052" creationId="{CFB715DC-88B2-58C3-4C5C-0A379202A812}"/>
          </ac:picMkLst>
        </pc:picChg>
        <pc:picChg chg="add mod">
          <ac:chgData name="Bianca Martinez" userId="55e4327e449e92d5" providerId="LiveId" clId="{97EAFB50-A5DB-4D58-9D1F-C9A8E75BE70F}" dt="2024-11-14T01:06:59.488" v="6595" actId="1037"/>
          <ac:picMkLst>
            <pc:docMk/>
            <pc:sldMk cId="2078293483" sldId="277"/>
            <ac:picMk id="2054" creationId="{75A41240-F5B8-C5FD-75A7-9674DBD534D4}"/>
          </ac:picMkLst>
        </pc:picChg>
        <pc:picChg chg="add mod">
          <ac:chgData name="Bianca Martinez" userId="55e4327e449e92d5" providerId="LiveId" clId="{97EAFB50-A5DB-4D58-9D1F-C9A8E75BE70F}" dt="2024-11-14T01:06:42.570" v="6567" actId="1037"/>
          <ac:picMkLst>
            <pc:docMk/>
            <pc:sldMk cId="2078293483" sldId="277"/>
            <ac:picMk id="2056" creationId="{DAFE0452-8558-61EB-1E2F-C8C01ECA0AE9}"/>
          </ac:picMkLst>
        </pc:picChg>
        <pc:picChg chg="add mod">
          <ac:chgData name="Bianca Martinez" userId="55e4327e449e92d5" providerId="LiveId" clId="{97EAFB50-A5DB-4D58-9D1F-C9A8E75BE70F}" dt="2024-11-12T22:55:57.476" v="3164" actId="1076"/>
          <ac:picMkLst>
            <pc:docMk/>
            <pc:sldMk cId="2078293483" sldId="277"/>
            <ac:picMk id="2058" creationId="{C636031E-F5C8-1796-3DE0-47189679CBC0}"/>
          </ac:picMkLst>
        </pc:picChg>
        <pc:picChg chg="add mod">
          <ac:chgData name="Bianca Martinez" userId="55e4327e449e92d5" providerId="LiveId" clId="{97EAFB50-A5DB-4D58-9D1F-C9A8E75BE70F}" dt="2024-11-14T01:06:42.570" v="6567" actId="1037"/>
          <ac:picMkLst>
            <pc:docMk/>
            <pc:sldMk cId="2078293483" sldId="277"/>
            <ac:picMk id="2060" creationId="{D515AE89-7C34-FD79-A9F2-642F0869DD31}"/>
          </ac:picMkLst>
        </pc:picChg>
      </pc:sldChg>
      <pc:sldChg chg="del">
        <pc:chgData name="Bianca Martinez" userId="55e4327e449e92d5" providerId="LiveId" clId="{97EAFB50-A5DB-4D58-9D1F-C9A8E75BE70F}" dt="2024-11-05T00:58:01.320" v="2" actId="2696"/>
        <pc:sldMkLst>
          <pc:docMk/>
          <pc:sldMk cId="2119591149" sldId="277"/>
        </pc:sldMkLst>
      </pc:sldChg>
      <pc:sldChg chg="addSp delSp modSp add mod modNotesTx">
        <pc:chgData name="Bianca Martinez" userId="55e4327e449e92d5" providerId="LiveId" clId="{97EAFB50-A5DB-4D58-9D1F-C9A8E75BE70F}" dt="2024-11-12T22:54:46.029" v="3149" actId="14100"/>
        <pc:sldMkLst>
          <pc:docMk/>
          <pc:sldMk cId="3293990681" sldId="278"/>
        </pc:sldMkLst>
        <pc:spChg chg="mod">
          <ac:chgData name="Bianca Martinez" userId="55e4327e449e92d5" providerId="LiveId" clId="{97EAFB50-A5DB-4D58-9D1F-C9A8E75BE70F}" dt="2024-11-12T22:50:50.674" v="2948" actId="20577"/>
          <ac:spMkLst>
            <pc:docMk/>
            <pc:sldMk cId="3293990681" sldId="278"/>
            <ac:spMk id="2" creationId="{D0CBAEB8-F2D8-F09F-1457-85D5246C39D9}"/>
          </ac:spMkLst>
        </pc:spChg>
        <pc:spChg chg="add mod">
          <ac:chgData name="Bianca Martinez" userId="55e4327e449e92d5" providerId="LiveId" clId="{97EAFB50-A5DB-4D58-9D1F-C9A8E75BE70F}" dt="2024-11-12T22:54:34.032" v="3146" actId="1076"/>
          <ac:spMkLst>
            <pc:docMk/>
            <pc:sldMk cId="3293990681" sldId="278"/>
            <ac:spMk id="4" creationId="{A08D7AF2-3835-9942-9E90-2B20A41FA290}"/>
          </ac:spMkLst>
        </pc:spChg>
        <pc:spChg chg="add mod">
          <ac:chgData name="Bianca Martinez" userId="55e4327e449e92d5" providerId="LiveId" clId="{97EAFB50-A5DB-4D58-9D1F-C9A8E75BE70F}" dt="2024-11-12T22:54:42.604" v="3148" actId="1076"/>
          <ac:spMkLst>
            <pc:docMk/>
            <pc:sldMk cId="3293990681" sldId="278"/>
            <ac:spMk id="5" creationId="{1082B7FE-C635-221B-5983-BA151B71C7B9}"/>
          </ac:spMkLst>
        </pc:spChg>
        <pc:picChg chg="add mod">
          <ac:chgData name="Bianca Martinez" userId="55e4327e449e92d5" providerId="LiveId" clId="{97EAFB50-A5DB-4D58-9D1F-C9A8E75BE70F}" dt="2024-11-12T22:54:46.029" v="3149" actId="14100"/>
          <ac:picMkLst>
            <pc:docMk/>
            <pc:sldMk cId="3293990681" sldId="278"/>
            <ac:picMk id="3" creationId="{867F85A0-CD99-0BF3-90FE-BECE451A6DB1}"/>
          </ac:picMkLst>
        </pc:picChg>
        <pc:picChg chg="del">
          <ac:chgData name="Bianca Martinez" userId="55e4327e449e92d5" providerId="LiveId" clId="{97EAFB50-A5DB-4D58-9D1F-C9A8E75BE70F}" dt="2024-11-12T22:24:57.085" v="2321" actId="478"/>
          <ac:picMkLst>
            <pc:docMk/>
            <pc:sldMk cId="3293990681" sldId="278"/>
            <ac:picMk id="1032" creationId="{C884B03B-D9E7-7588-AD8E-6E595E61C3BF}"/>
          </ac:picMkLst>
        </pc:picChg>
        <pc:picChg chg="del">
          <ac:chgData name="Bianca Martinez" userId="55e4327e449e92d5" providerId="LiveId" clId="{97EAFB50-A5DB-4D58-9D1F-C9A8E75BE70F}" dt="2024-11-12T22:24:57.085" v="2321" actId="478"/>
          <ac:picMkLst>
            <pc:docMk/>
            <pc:sldMk cId="3293990681" sldId="278"/>
            <ac:picMk id="2050" creationId="{D2C2BF0C-4BCA-451B-93F7-C5F5E9490AC1}"/>
          </ac:picMkLst>
        </pc:picChg>
        <pc:picChg chg="del">
          <ac:chgData name="Bianca Martinez" userId="55e4327e449e92d5" providerId="LiveId" clId="{97EAFB50-A5DB-4D58-9D1F-C9A8E75BE70F}" dt="2024-11-12T22:24:52.758" v="2320" actId="478"/>
          <ac:picMkLst>
            <pc:docMk/>
            <pc:sldMk cId="3293990681" sldId="278"/>
            <ac:picMk id="2052" creationId="{26454D1E-4B22-CEE7-2AB2-28E569752924}"/>
          </ac:picMkLst>
        </pc:picChg>
        <pc:picChg chg="del">
          <ac:chgData name="Bianca Martinez" userId="55e4327e449e92d5" providerId="LiveId" clId="{97EAFB50-A5DB-4D58-9D1F-C9A8E75BE70F}" dt="2024-11-12T22:24:57.085" v="2321" actId="478"/>
          <ac:picMkLst>
            <pc:docMk/>
            <pc:sldMk cId="3293990681" sldId="278"/>
            <ac:picMk id="2054" creationId="{9F085D89-74FF-CEE0-D8B5-1A0CC01FD8B3}"/>
          </ac:picMkLst>
        </pc:picChg>
        <pc:picChg chg="del">
          <ac:chgData name="Bianca Martinez" userId="55e4327e449e92d5" providerId="LiveId" clId="{97EAFB50-A5DB-4D58-9D1F-C9A8E75BE70F}" dt="2024-11-12T22:24:57.085" v="2321" actId="478"/>
          <ac:picMkLst>
            <pc:docMk/>
            <pc:sldMk cId="3293990681" sldId="278"/>
            <ac:picMk id="2056" creationId="{B30830CF-98E5-3780-3DF3-9AF7767D70C6}"/>
          </ac:picMkLst>
        </pc:picChg>
        <pc:picChg chg="add mod">
          <ac:chgData name="Bianca Martinez" userId="55e4327e449e92d5" providerId="LiveId" clId="{97EAFB50-A5DB-4D58-9D1F-C9A8E75BE70F}" dt="2024-11-12T22:54:31.286" v="3145" actId="14100"/>
          <ac:picMkLst>
            <pc:docMk/>
            <pc:sldMk cId="3293990681" sldId="278"/>
            <ac:picMk id="3074" creationId="{4C565EC7-2851-8D74-1A2B-F3D75595DF1D}"/>
          </ac:picMkLst>
        </pc:picChg>
      </pc:sldChg>
      <pc:sldChg chg="new del">
        <pc:chgData name="Bianca Martinez" userId="55e4327e449e92d5" providerId="LiveId" clId="{97EAFB50-A5DB-4D58-9D1F-C9A8E75BE70F}" dt="2024-11-12T22:31:06.020" v="2326" actId="47"/>
        <pc:sldMkLst>
          <pc:docMk/>
          <pc:sldMk cId="3334970707" sldId="279"/>
        </pc:sldMkLst>
      </pc:sldChg>
      <pc:sldChg chg="addSp delSp modSp add mod">
        <pc:chgData name="Bianca Martinez" userId="55e4327e449e92d5" providerId="LiveId" clId="{97EAFB50-A5DB-4D58-9D1F-C9A8E75BE70F}" dt="2024-11-12T22:57:43.665" v="3197" actId="1076"/>
        <pc:sldMkLst>
          <pc:docMk/>
          <pc:sldMk cId="4162056264" sldId="279"/>
        </pc:sldMkLst>
        <pc:spChg chg="mod">
          <ac:chgData name="Bianca Martinez" userId="55e4327e449e92d5" providerId="LiveId" clId="{97EAFB50-A5DB-4D58-9D1F-C9A8E75BE70F}" dt="2024-11-12T22:56:50.637" v="3179" actId="20577"/>
          <ac:spMkLst>
            <pc:docMk/>
            <pc:sldMk cId="4162056264" sldId="279"/>
            <ac:spMk id="2" creationId="{EDA08B65-9545-D1F8-176F-C1315ECF3527}"/>
          </ac:spMkLst>
        </pc:spChg>
        <pc:spChg chg="add mod">
          <ac:chgData name="Bianca Martinez" userId="55e4327e449e92d5" providerId="LiveId" clId="{97EAFB50-A5DB-4D58-9D1F-C9A8E75BE70F}" dt="2024-11-12T22:57:28.014" v="3192" actId="1076"/>
          <ac:spMkLst>
            <pc:docMk/>
            <pc:sldMk cId="4162056264" sldId="279"/>
            <ac:spMk id="3" creationId="{E75F20BD-E1F3-FE57-B915-F84F2D0420FE}"/>
          </ac:spMkLst>
        </pc:spChg>
        <pc:spChg chg="add mod">
          <ac:chgData name="Bianca Martinez" userId="55e4327e449e92d5" providerId="LiveId" clId="{97EAFB50-A5DB-4D58-9D1F-C9A8E75BE70F}" dt="2024-11-12T22:57:37.366" v="3194" actId="1076"/>
          <ac:spMkLst>
            <pc:docMk/>
            <pc:sldMk cId="4162056264" sldId="279"/>
            <ac:spMk id="6" creationId="{13A2C9F2-9F23-BF54-894F-B3230E84269D}"/>
          </ac:spMkLst>
        </pc:spChg>
        <pc:picChg chg="add del mod">
          <ac:chgData name="Bianca Martinez" userId="55e4327e449e92d5" providerId="LiveId" clId="{97EAFB50-A5DB-4D58-9D1F-C9A8E75BE70F}" dt="2024-11-12T22:41:43.480" v="2561" actId="478"/>
          <ac:picMkLst>
            <pc:docMk/>
            <pc:sldMk cId="4162056264" sldId="279"/>
            <ac:picMk id="4" creationId="{6A183BEB-487D-55DE-F5D2-632B14D806AA}"/>
          </ac:picMkLst>
        </pc:picChg>
        <pc:picChg chg="add mod">
          <ac:chgData name="Bianca Martinez" userId="55e4327e449e92d5" providerId="LiveId" clId="{97EAFB50-A5DB-4D58-9D1F-C9A8E75BE70F}" dt="2024-11-12T22:57:43.665" v="3197" actId="1076"/>
          <ac:picMkLst>
            <pc:docMk/>
            <pc:sldMk cId="4162056264" sldId="279"/>
            <ac:picMk id="5" creationId="{1B913097-4F1B-421F-CE89-7E70CEB8B63C}"/>
          </ac:picMkLst>
        </pc:picChg>
        <pc:picChg chg="del">
          <ac:chgData name="Bianca Martinez" userId="55e4327e449e92d5" providerId="LiveId" clId="{97EAFB50-A5DB-4D58-9D1F-C9A8E75BE70F}" dt="2024-11-12T22:31:12.311" v="2328" actId="478"/>
          <ac:picMkLst>
            <pc:docMk/>
            <pc:sldMk cId="4162056264" sldId="279"/>
            <ac:picMk id="3074" creationId="{695FA566-7326-8D8B-8492-381A7188CC77}"/>
          </ac:picMkLst>
        </pc:picChg>
        <pc:picChg chg="add mod">
          <ac:chgData name="Bianca Martinez" userId="55e4327e449e92d5" providerId="LiveId" clId="{97EAFB50-A5DB-4D58-9D1F-C9A8E75BE70F}" dt="2024-11-12T22:57:24.361" v="3191" actId="14100"/>
          <ac:picMkLst>
            <pc:docMk/>
            <pc:sldMk cId="4162056264" sldId="279"/>
            <ac:picMk id="4098" creationId="{5B03E0A0-722B-AD0A-4C11-199B76A46EBF}"/>
          </ac:picMkLst>
        </pc:picChg>
      </pc:sldChg>
      <pc:sldChg chg="addSp delSp modSp add mod modNotesTx">
        <pc:chgData name="Bianca Martinez" userId="55e4327e449e92d5" providerId="LiveId" clId="{97EAFB50-A5DB-4D58-9D1F-C9A8E75BE70F}" dt="2024-11-12T22:58:37.228" v="3224" actId="1076"/>
        <pc:sldMkLst>
          <pc:docMk/>
          <pc:sldMk cId="4248814106" sldId="280"/>
        </pc:sldMkLst>
        <pc:spChg chg="mod">
          <ac:chgData name="Bianca Martinez" userId="55e4327e449e92d5" providerId="LiveId" clId="{97EAFB50-A5DB-4D58-9D1F-C9A8E75BE70F}" dt="2024-11-12T22:40:28.295" v="2544" actId="20577"/>
          <ac:spMkLst>
            <pc:docMk/>
            <pc:sldMk cId="4248814106" sldId="280"/>
            <ac:spMk id="2" creationId="{EC292A66-9770-6223-BF34-727101E3967F}"/>
          </ac:spMkLst>
        </pc:spChg>
        <pc:spChg chg="add mod">
          <ac:chgData name="Bianca Martinez" userId="55e4327e449e92d5" providerId="LiveId" clId="{97EAFB50-A5DB-4D58-9D1F-C9A8E75BE70F}" dt="2024-11-12T22:58:11.307" v="3204" actId="1076"/>
          <ac:spMkLst>
            <pc:docMk/>
            <pc:sldMk cId="4248814106" sldId="280"/>
            <ac:spMk id="3" creationId="{80247EF7-B017-7698-DC43-309EE2DA5402}"/>
          </ac:spMkLst>
        </pc:spChg>
        <pc:spChg chg="add mod">
          <ac:chgData name="Bianca Martinez" userId="55e4327e449e92d5" providerId="LiveId" clId="{97EAFB50-A5DB-4D58-9D1F-C9A8E75BE70F}" dt="2024-11-12T22:58:37.228" v="3224" actId="1076"/>
          <ac:spMkLst>
            <pc:docMk/>
            <pc:sldMk cId="4248814106" sldId="280"/>
            <ac:spMk id="5" creationId="{72A9DFC9-54FE-1AAA-890E-128E7AE4BE39}"/>
          </ac:spMkLst>
        </pc:spChg>
        <pc:picChg chg="add mod">
          <ac:chgData name="Bianca Martinez" userId="55e4327e449e92d5" providerId="LiveId" clId="{97EAFB50-A5DB-4D58-9D1F-C9A8E75BE70F}" dt="2024-11-12T22:58:14.292" v="3205" actId="1076"/>
          <ac:picMkLst>
            <pc:docMk/>
            <pc:sldMk cId="4248814106" sldId="280"/>
            <ac:picMk id="4" creationId="{013AE7FD-6EB7-2A82-2E6E-D5A810F5969C}"/>
          </ac:picMkLst>
        </pc:picChg>
        <pc:picChg chg="del">
          <ac:chgData name="Bianca Martinez" userId="55e4327e449e92d5" providerId="LiveId" clId="{97EAFB50-A5DB-4D58-9D1F-C9A8E75BE70F}" dt="2024-11-12T22:32:39.196" v="2331" actId="478"/>
          <ac:picMkLst>
            <pc:docMk/>
            <pc:sldMk cId="4248814106" sldId="280"/>
            <ac:picMk id="4098" creationId="{395A56EB-2030-8F02-469D-7B93681E2FDE}"/>
          </ac:picMkLst>
        </pc:picChg>
        <pc:picChg chg="add del">
          <ac:chgData name="Bianca Martinez" userId="55e4327e449e92d5" providerId="LiveId" clId="{97EAFB50-A5DB-4D58-9D1F-C9A8E75BE70F}" dt="2024-11-12T22:32:53.037" v="2333" actId="478"/>
          <ac:picMkLst>
            <pc:docMk/>
            <pc:sldMk cId="4248814106" sldId="280"/>
            <ac:picMk id="5122" creationId="{7D1051BF-CD0A-237C-E3BB-5DC2B76BD386}"/>
          </ac:picMkLst>
        </pc:picChg>
        <pc:picChg chg="add mod">
          <ac:chgData name="Bianca Martinez" userId="55e4327e449e92d5" providerId="LiveId" clId="{97EAFB50-A5DB-4D58-9D1F-C9A8E75BE70F}" dt="2024-11-12T22:58:05.298" v="3202" actId="14100"/>
          <ac:picMkLst>
            <pc:docMk/>
            <pc:sldMk cId="4248814106" sldId="280"/>
            <ac:picMk id="5124" creationId="{D3AC653D-8092-56EE-8CBD-BA22084B1903}"/>
          </ac:picMkLst>
        </pc:picChg>
      </pc:sldChg>
      <pc:sldChg chg="addSp delSp modSp add mod">
        <pc:chgData name="Bianca Martinez" userId="55e4327e449e92d5" providerId="LiveId" clId="{97EAFB50-A5DB-4D58-9D1F-C9A8E75BE70F}" dt="2024-11-12T23:04:29.619" v="3310" actId="1076"/>
        <pc:sldMkLst>
          <pc:docMk/>
          <pc:sldMk cId="997513610" sldId="281"/>
        </pc:sldMkLst>
        <pc:spChg chg="mod">
          <ac:chgData name="Bianca Martinez" userId="55e4327e449e92d5" providerId="LiveId" clId="{97EAFB50-A5DB-4D58-9D1F-C9A8E75BE70F}" dt="2024-11-12T22:59:15.004" v="3258" actId="20577"/>
          <ac:spMkLst>
            <pc:docMk/>
            <pc:sldMk cId="997513610" sldId="281"/>
            <ac:spMk id="2" creationId="{B881B6FA-87B7-3D1A-FB5C-8EB884D8D8F2}"/>
          </ac:spMkLst>
        </pc:spChg>
        <pc:spChg chg="add mod">
          <ac:chgData name="Bianca Martinez" userId="55e4327e449e92d5" providerId="LiveId" clId="{97EAFB50-A5DB-4D58-9D1F-C9A8E75BE70F}" dt="2024-11-12T23:04:29.619" v="3310" actId="1076"/>
          <ac:spMkLst>
            <pc:docMk/>
            <pc:sldMk cId="997513610" sldId="281"/>
            <ac:spMk id="5" creationId="{5CEB813E-9DBE-666D-05C2-9CCAFD1579AC}"/>
          </ac:spMkLst>
        </pc:spChg>
        <pc:spChg chg="del">
          <ac:chgData name="Bianca Martinez" userId="55e4327e449e92d5" providerId="LiveId" clId="{97EAFB50-A5DB-4D58-9D1F-C9A8E75BE70F}" dt="2024-11-12T22:59:18.971" v="3260" actId="478"/>
          <ac:spMkLst>
            <pc:docMk/>
            <pc:sldMk cId="997513610" sldId="281"/>
            <ac:spMk id="11" creationId="{80A7A4D9-6D4C-E733-83C2-AB020A80EB5B}"/>
          </ac:spMkLst>
        </pc:spChg>
        <pc:picChg chg="add mod">
          <ac:chgData name="Bianca Martinez" userId="55e4327e449e92d5" providerId="LiveId" clId="{97EAFB50-A5DB-4D58-9D1F-C9A8E75BE70F}" dt="2024-11-12T23:03:52.468" v="3263" actId="1076"/>
          <ac:picMkLst>
            <pc:docMk/>
            <pc:sldMk cId="997513610" sldId="281"/>
            <ac:picMk id="3" creationId="{53C363AB-CEBD-0874-7177-788FAE0A7EDB}"/>
          </ac:picMkLst>
        </pc:picChg>
        <pc:picChg chg="add mod">
          <ac:chgData name="Bianca Martinez" userId="55e4327e449e92d5" providerId="LiveId" clId="{97EAFB50-A5DB-4D58-9D1F-C9A8E75BE70F}" dt="2024-11-12T23:03:52.468" v="3263" actId="1076"/>
          <ac:picMkLst>
            <pc:docMk/>
            <pc:sldMk cId="997513610" sldId="281"/>
            <ac:picMk id="4" creationId="{83565C0D-79E9-BE8B-C1DA-DC003F303513}"/>
          </ac:picMkLst>
        </pc:picChg>
        <pc:picChg chg="del">
          <ac:chgData name="Bianca Martinez" userId="55e4327e449e92d5" providerId="LiveId" clId="{97EAFB50-A5DB-4D58-9D1F-C9A8E75BE70F}" dt="2024-11-12T22:59:16.882" v="3259" actId="478"/>
          <ac:picMkLst>
            <pc:docMk/>
            <pc:sldMk cId="997513610" sldId="281"/>
            <ac:picMk id="9" creationId="{B6B147DD-8CEB-0DE6-BF07-5B41FC7C19B1}"/>
          </ac:picMkLst>
        </pc:picChg>
      </pc:sldChg>
      <pc:sldChg chg="addSp delSp modSp add mod">
        <pc:chgData name="Bianca Martinez" userId="55e4327e449e92d5" providerId="LiveId" clId="{97EAFB50-A5DB-4D58-9D1F-C9A8E75BE70F}" dt="2024-11-12T23:05:08.137" v="3355" actId="20577"/>
        <pc:sldMkLst>
          <pc:docMk/>
          <pc:sldMk cId="1361345659" sldId="282"/>
        </pc:sldMkLst>
        <pc:spChg chg="mod">
          <ac:chgData name="Bianca Martinez" userId="55e4327e449e92d5" providerId="LiveId" clId="{97EAFB50-A5DB-4D58-9D1F-C9A8E75BE70F}" dt="2024-11-12T23:05:08.137" v="3355" actId="20577"/>
          <ac:spMkLst>
            <pc:docMk/>
            <pc:sldMk cId="1361345659" sldId="282"/>
            <ac:spMk id="5" creationId="{E56DBF5D-6634-D377-CB00-BD6165EA85F7}"/>
          </ac:spMkLst>
        </pc:spChg>
        <pc:picChg chg="del">
          <ac:chgData name="Bianca Martinez" userId="55e4327e449e92d5" providerId="LiveId" clId="{97EAFB50-A5DB-4D58-9D1F-C9A8E75BE70F}" dt="2024-11-12T23:04:44.252" v="3312" actId="478"/>
          <ac:picMkLst>
            <pc:docMk/>
            <pc:sldMk cId="1361345659" sldId="282"/>
            <ac:picMk id="3" creationId="{D4141EEC-B015-D5E8-892D-C15336618F11}"/>
          </ac:picMkLst>
        </pc:picChg>
        <pc:picChg chg="del">
          <ac:chgData name="Bianca Martinez" userId="55e4327e449e92d5" providerId="LiveId" clId="{97EAFB50-A5DB-4D58-9D1F-C9A8E75BE70F}" dt="2024-11-12T23:04:45.882" v="3313" actId="478"/>
          <ac:picMkLst>
            <pc:docMk/>
            <pc:sldMk cId="1361345659" sldId="282"/>
            <ac:picMk id="4" creationId="{5098C5D6-390F-092D-3B80-B0D4F6962CFE}"/>
          </ac:picMkLst>
        </pc:picChg>
        <pc:picChg chg="add mod">
          <ac:chgData name="Bianca Martinez" userId="55e4327e449e92d5" providerId="LiveId" clId="{97EAFB50-A5DB-4D58-9D1F-C9A8E75BE70F}" dt="2024-11-12T23:04:58.943" v="3316" actId="1076"/>
          <ac:picMkLst>
            <pc:docMk/>
            <pc:sldMk cId="1361345659" sldId="282"/>
            <ac:picMk id="6" creationId="{B52B59DC-C66B-8DFD-8746-88987B37ABF8}"/>
          </ac:picMkLst>
        </pc:picChg>
        <pc:picChg chg="add mod">
          <ac:chgData name="Bianca Martinez" userId="55e4327e449e92d5" providerId="LiveId" clId="{97EAFB50-A5DB-4D58-9D1F-C9A8E75BE70F}" dt="2024-11-12T23:04:58.943" v="3316" actId="1076"/>
          <ac:picMkLst>
            <pc:docMk/>
            <pc:sldMk cId="1361345659" sldId="282"/>
            <ac:picMk id="7" creationId="{CB76FF03-6E32-EE7F-1DED-ED8A6A0D0762}"/>
          </ac:picMkLst>
        </pc:picChg>
      </pc:sldChg>
      <pc:sldChg chg="addSp delSp modSp add mod">
        <pc:chgData name="Bianca Martinez" userId="55e4327e449e92d5" providerId="LiveId" clId="{97EAFB50-A5DB-4D58-9D1F-C9A8E75BE70F}" dt="2024-11-12T23:07:36.451" v="3391" actId="20577"/>
        <pc:sldMkLst>
          <pc:docMk/>
          <pc:sldMk cId="3442799736" sldId="283"/>
        </pc:sldMkLst>
        <pc:spChg chg="del">
          <ac:chgData name="Bianca Martinez" userId="55e4327e449e92d5" providerId="LiveId" clId="{97EAFB50-A5DB-4D58-9D1F-C9A8E75BE70F}" dt="2024-11-12T23:05:29.701" v="3359" actId="478"/>
          <ac:spMkLst>
            <pc:docMk/>
            <pc:sldMk cId="3442799736" sldId="283"/>
            <ac:spMk id="5" creationId="{262E4C06-8DA1-8DB1-058D-51BF249D4E35}"/>
          </ac:spMkLst>
        </pc:spChg>
        <pc:spChg chg="add mod">
          <ac:chgData name="Bianca Martinez" userId="55e4327e449e92d5" providerId="LiveId" clId="{97EAFB50-A5DB-4D58-9D1F-C9A8E75BE70F}" dt="2024-11-12T23:07:36.451" v="3391" actId="20577"/>
          <ac:spMkLst>
            <pc:docMk/>
            <pc:sldMk cId="3442799736" sldId="283"/>
            <ac:spMk id="9" creationId="{D5B88FB3-1AF3-8AC9-478F-1B4F01EA712D}"/>
          </ac:spMkLst>
        </pc:spChg>
        <pc:picChg chg="add mod">
          <ac:chgData name="Bianca Martinez" userId="55e4327e449e92d5" providerId="LiveId" clId="{97EAFB50-A5DB-4D58-9D1F-C9A8E75BE70F}" dt="2024-11-12T23:06:36.966" v="3361" actId="14100"/>
          <ac:picMkLst>
            <pc:docMk/>
            <pc:sldMk cId="3442799736" sldId="283"/>
            <ac:picMk id="3" creationId="{1B31E607-D215-1973-F8CF-EDE560CAB5E5}"/>
          </ac:picMkLst>
        </pc:picChg>
        <pc:picChg chg="add mod">
          <ac:chgData name="Bianca Martinez" userId="55e4327e449e92d5" providerId="LiveId" clId="{97EAFB50-A5DB-4D58-9D1F-C9A8E75BE70F}" dt="2024-11-12T23:06:36.966" v="3361" actId="14100"/>
          <ac:picMkLst>
            <pc:docMk/>
            <pc:sldMk cId="3442799736" sldId="283"/>
            <ac:picMk id="4" creationId="{0A04DEE6-A5BC-A3A4-A02C-7657C299F092}"/>
          </ac:picMkLst>
        </pc:picChg>
        <pc:picChg chg="del">
          <ac:chgData name="Bianca Martinez" userId="55e4327e449e92d5" providerId="LiveId" clId="{97EAFB50-A5DB-4D58-9D1F-C9A8E75BE70F}" dt="2024-11-12T23:05:26.152" v="3357" actId="478"/>
          <ac:picMkLst>
            <pc:docMk/>
            <pc:sldMk cId="3442799736" sldId="283"/>
            <ac:picMk id="6" creationId="{7ADD1F1A-AB0F-5FCB-8B35-DB68B58F73C9}"/>
          </ac:picMkLst>
        </pc:picChg>
        <pc:picChg chg="del">
          <ac:chgData name="Bianca Martinez" userId="55e4327e449e92d5" providerId="LiveId" clId="{97EAFB50-A5DB-4D58-9D1F-C9A8E75BE70F}" dt="2024-11-12T23:05:27.445" v="3358" actId="478"/>
          <ac:picMkLst>
            <pc:docMk/>
            <pc:sldMk cId="3442799736" sldId="283"/>
            <ac:picMk id="7" creationId="{EF39216D-C3F7-8E0C-08FE-5DE4D83F853F}"/>
          </ac:picMkLst>
        </pc:picChg>
      </pc:sldChg>
      <pc:sldChg chg="addSp delSp modSp add mod">
        <pc:chgData name="Bianca Martinez" userId="55e4327e449e92d5" providerId="LiveId" clId="{97EAFB50-A5DB-4D58-9D1F-C9A8E75BE70F}" dt="2024-11-12T23:08:09.307" v="3415" actId="20577"/>
        <pc:sldMkLst>
          <pc:docMk/>
          <pc:sldMk cId="349362118" sldId="284"/>
        </pc:sldMkLst>
        <pc:spChg chg="mod">
          <ac:chgData name="Bianca Martinez" userId="55e4327e449e92d5" providerId="LiveId" clId="{97EAFB50-A5DB-4D58-9D1F-C9A8E75BE70F}" dt="2024-11-12T23:08:09.307" v="3415" actId="20577"/>
          <ac:spMkLst>
            <pc:docMk/>
            <pc:sldMk cId="349362118" sldId="284"/>
            <ac:spMk id="9" creationId="{171890F9-D54E-6DA2-CE5A-FE4EFAE49BDB}"/>
          </ac:spMkLst>
        </pc:spChg>
        <pc:picChg chg="del">
          <ac:chgData name="Bianca Martinez" userId="55e4327e449e92d5" providerId="LiveId" clId="{97EAFB50-A5DB-4D58-9D1F-C9A8E75BE70F}" dt="2024-11-12T23:07:49.858" v="3393" actId="478"/>
          <ac:picMkLst>
            <pc:docMk/>
            <pc:sldMk cId="349362118" sldId="284"/>
            <ac:picMk id="3" creationId="{F51621C1-310A-B5F5-8A80-0A74EC5184D3}"/>
          </ac:picMkLst>
        </pc:picChg>
        <pc:picChg chg="del">
          <ac:chgData name="Bianca Martinez" userId="55e4327e449e92d5" providerId="LiveId" clId="{97EAFB50-A5DB-4D58-9D1F-C9A8E75BE70F}" dt="2024-11-12T23:07:51.447" v="3394" actId="478"/>
          <ac:picMkLst>
            <pc:docMk/>
            <pc:sldMk cId="349362118" sldId="284"/>
            <ac:picMk id="4" creationId="{3EE6AE52-4B4B-ABFF-2F31-CE4C16C1BFE8}"/>
          </ac:picMkLst>
        </pc:picChg>
        <pc:picChg chg="add mod">
          <ac:chgData name="Bianca Martinez" userId="55e4327e449e92d5" providerId="LiveId" clId="{97EAFB50-A5DB-4D58-9D1F-C9A8E75BE70F}" dt="2024-11-12T23:08:03.542" v="3398" actId="1076"/>
          <ac:picMkLst>
            <pc:docMk/>
            <pc:sldMk cId="349362118" sldId="284"/>
            <ac:picMk id="5" creationId="{2BC0D871-75A4-949B-D2F0-C48861745CD4}"/>
          </ac:picMkLst>
        </pc:picChg>
        <pc:picChg chg="add mod">
          <ac:chgData name="Bianca Martinez" userId="55e4327e449e92d5" providerId="LiveId" clId="{97EAFB50-A5DB-4D58-9D1F-C9A8E75BE70F}" dt="2024-11-12T23:08:03.542" v="3398" actId="1076"/>
          <ac:picMkLst>
            <pc:docMk/>
            <pc:sldMk cId="349362118" sldId="284"/>
            <ac:picMk id="6" creationId="{08E49D6F-A191-C540-75D2-1FA427A45B20}"/>
          </ac:picMkLst>
        </pc:picChg>
      </pc:sldChg>
      <pc:sldChg chg="addSp delSp modSp add mod">
        <pc:chgData name="Bianca Martinez" userId="55e4327e449e92d5" providerId="LiveId" clId="{97EAFB50-A5DB-4D58-9D1F-C9A8E75BE70F}" dt="2024-11-12T23:08:42.247" v="3440" actId="20577"/>
        <pc:sldMkLst>
          <pc:docMk/>
          <pc:sldMk cId="280334408" sldId="285"/>
        </pc:sldMkLst>
        <pc:spChg chg="mod">
          <ac:chgData name="Bianca Martinez" userId="55e4327e449e92d5" providerId="LiveId" clId="{97EAFB50-A5DB-4D58-9D1F-C9A8E75BE70F}" dt="2024-11-12T23:08:42.247" v="3440" actId="20577"/>
          <ac:spMkLst>
            <pc:docMk/>
            <pc:sldMk cId="280334408" sldId="285"/>
            <ac:spMk id="9" creationId="{5E006249-4497-1A3C-56E2-0992596447BA}"/>
          </ac:spMkLst>
        </pc:spChg>
        <pc:picChg chg="add mod">
          <ac:chgData name="Bianca Martinez" userId="55e4327e449e92d5" providerId="LiveId" clId="{97EAFB50-A5DB-4D58-9D1F-C9A8E75BE70F}" dt="2024-11-12T23:08:37.688" v="3421" actId="1076"/>
          <ac:picMkLst>
            <pc:docMk/>
            <pc:sldMk cId="280334408" sldId="285"/>
            <ac:picMk id="3" creationId="{5B5F52E1-3FF1-7D5E-B94E-8BAE983C902E}"/>
          </ac:picMkLst>
        </pc:picChg>
        <pc:picChg chg="add mod">
          <ac:chgData name="Bianca Martinez" userId="55e4327e449e92d5" providerId="LiveId" clId="{97EAFB50-A5DB-4D58-9D1F-C9A8E75BE70F}" dt="2024-11-12T23:08:37.688" v="3421" actId="1076"/>
          <ac:picMkLst>
            <pc:docMk/>
            <pc:sldMk cId="280334408" sldId="285"/>
            <ac:picMk id="4" creationId="{844B2F2F-BF7D-F73A-3F27-1A0280F8ABDD}"/>
          </ac:picMkLst>
        </pc:picChg>
        <pc:picChg chg="del">
          <ac:chgData name="Bianca Martinez" userId="55e4327e449e92d5" providerId="LiveId" clId="{97EAFB50-A5DB-4D58-9D1F-C9A8E75BE70F}" dt="2024-11-12T23:08:20.963" v="3417" actId="478"/>
          <ac:picMkLst>
            <pc:docMk/>
            <pc:sldMk cId="280334408" sldId="285"/>
            <ac:picMk id="5" creationId="{01C12E5D-9F63-90B2-12EB-E2FC143D778E}"/>
          </ac:picMkLst>
        </pc:picChg>
        <pc:picChg chg="del">
          <ac:chgData name="Bianca Martinez" userId="55e4327e449e92d5" providerId="LiveId" clId="{97EAFB50-A5DB-4D58-9D1F-C9A8E75BE70F}" dt="2024-11-12T23:08:22.710" v="3418" actId="478"/>
          <ac:picMkLst>
            <pc:docMk/>
            <pc:sldMk cId="280334408" sldId="285"/>
            <ac:picMk id="6" creationId="{3FE10045-BA13-E728-7A8F-EFE7B3538ADF}"/>
          </ac:picMkLst>
        </pc:picChg>
      </pc:sldChg>
      <pc:sldChg chg="addSp delSp modSp add mod modNotesTx">
        <pc:chgData name="Bianca Martinez" userId="55e4327e449e92d5" providerId="LiveId" clId="{97EAFB50-A5DB-4D58-9D1F-C9A8E75BE70F}" dt="2024-11-16T18:35:01.613" v="7123" actId="20577"/>
        <pc:sldMkLst>
          <pc:docMk/>
          <pc:sldMk cId="1874533398" sldId="286"/>
        </pc:sldMkLst>
        <pc:spChg chg="mod">
          <ac:chgData name="Bianca Martinez" userId="55e4327e449e92d5" providerId="LiveId" clId="{97EAFB50-A5DB-4D58-9D1F-C9A8E75BE70F}" dt="2024-11-13T23:51:54.483" v="4891" actId="26606"/>
          <ac:spMkLst>
            <pc:docMk/>
            <pc:sldMk cId="1874533398" sldId="286"/>
            <ac:spMk id="2" creationId="{34697D57-4C0C-C9D8-411C-7151DF85E6B9}"/>
          </ac:spMkLst>
        </pc:spChg>
        <pc:spChg chg="add del mod">
          <ac:chgData name="Bianca Martinez" userId="55e4327e449e92d5" providerId="LiveId" clId="{97EAFB50-A5DB-4D58-9D1F-C9A8E75BE70F}" dt="2024-11-13T23:22:54.011" v="3802"/>
          <ac:spMkLst>
            <pc:docMk/>
            <pc:sldMk cId="1874533398" sldId="286"/>
            <ac:spMk id="5" creationId="{40269811-9A99-E36A-B1A4-FC39A17BB832}"/>
          </ac:spMkLst>
        </pc:spChg>
        <pc:spChg chg="add mod ord">
          <ac:chgData name="Bianca Martinez" userId="55e4327e449e92d5" providerId="LiveId" clId="{97EAFB50-A5DB-4D58-9D1F-C9A8E75BE70F}" dt="2024-11-14T00:20:55.329" v="5538" actId="20577"/>
          <ac:spMkLst>
            <pc:docMk/>
            <pc:sldMk cId="1874533398" sldId="286"/>
            <ac:spMk id="6" creationId="{1B5A2EA1-996E-ADE9-C7FE-4CEEFC5A16C1}"/>
          </ac:spMkLst>
        </pc:spChg>
        <pc:spChg chg="add del">
          <ac:chgData name="Bianca Martinez" userId="55e4327e449e92d5" providerId="LiveId" clId="{97EAFB50-A5DB-4D58-9D1F-C9A8E75BE70F}" dt="2024-11-13T23:51:18.420" v="4885" actId="26606"/>
          <ac:spMkLst>
            <pc:docMk/>
            <pc:sldMk cId="1874533398" sldId="286"/>
            <ac:spMk id="8" creationId="{CFFA9C63-94C4-3494-C2CE-FC26CCF46410}"/>
          </ac:spMkLst>
        </pc:spChg>
        <pc:spChg chg="del">
          <ac:chgData name="Bianca Martinez" userId="55e4327e449e92d5" providerId="LiveId" clId="{97EAFB50-A5DB-4D58-9D1F-C9A8E75BE70F}" dt="2024-11-12T23:09:39.298" v="3495" actId="478"/>
          <ac:spMkLst>
            <pc:docMk/>
            <pc:sldMk cId="1874533398" sldId="286"/>
            <ac:spMk id="9" creationId="{88E279E9-EBB5-92FE-F99C-9AE7D35FDD83}"/>
          </ac:spMkLst>
        </pc:spChg>
        <pc:spChg chg="add mod">
          <ac:chgData name="Bianca Martinez" userId="55e4327e449e92d5" providerId="LiveId" clId="{97EAFB50-A5DB-4D58-9D1F-C9A8E75BE70F}" dt="2024-11-16T18:34:55.432" v="7117" actId="1076"/>
          <ac:spMkLst>
            <pc:docMk/>
            <pc:sldMk cId="1874533398" sldId="286"/>
            <ac:spMk id="14" creationId="{4E25E8FA-880D-24BF-EDAD-1178BB04BAA4}"/>
          </ac:spMkLst>
        </pc:spChg>
        <pc:spChg chg="add mod">
          <ac:chgData name="Bianca Martinez" userId="55e4327e449e92d5" providerId="LiveId" clId="{97EAFB50-A5DB-4D58-9D1F-C9A8E75BE70F}" dt="2024-11-16T18:35:01.613" v="7123" actId="20577"/>
          <ac:spMkLst>
            <pc:docMk/>
            <pc:sldMk cId="1874533398" sldId="286"/>
            <ac:spMk id="15" creationId="{488706D7-CB6F-0136-BAC7-53EE2CE8892D}"/>
          </ac:spMkLst>
        </pc:spChg>
        <pc:spChg chg="add del">
          <ac:chgData name="Bianca Martinez" userId="55e4327e449e92d5" providerId="LiveId" clId="{97EAFB50-A5DB-4D58-9D1F-C9A8E75BE70F}" dt="2024-11-13T23:51:54.483" v="4891" actId="26606"/>
          <ac:spMkLst>
            <pc:docMk/>
            <pc:sldMk cId="1874533398" sldId="286"/>
            <ac:spMk id="6148" creationId="{E2854FB4-497A-4904-92CC-4C2786A1E1CE}"/>
          </ac:spMkLst>
        </pc:spChg>
        <pc:spChg chg="add del">
          <ac:chgData name="Bianca Martinez" userId="55e4327e449e92d5" providerId="LiveId" clId="{97EAFB50-A5DB-4D58-9D1F-C9A8E75BE70F}" dt="2024-11-13T23:48:57.928" v="4879"/>
          <ac:spMkLst>
            <pc:docMk/>
            <pc:sldMk cId="1874533398" sldId="286"/>
            <ac:spMk id="6151" creationId="{E2854FB4-497A-4904-92CC-4C2786A1E1CE}"/>
          </ac:spMkLst>
        </pc:spChg>
        <pc:spChg chg="add del">
          <ac:chgData name="Bianca Martinez" userId="55e4327e449e92d5" providerId="LiveId" clId="{97EAFB50-A5DB-4D58-9D1F-C9A8E75BE70F}" dt="2024-11-13T23:51:54.483" v="4891" actId="26606"/>
          <ac:spMkLst>
            <pc:docMk/>
            <pc:sldMk cId="1874533398" sldId="286"/>
            <ac:spMk id="6154" creationId="{88865BA2-24C5-45D0-8DA9-F06B13AB4A19}"/>
          </ac:spMkLst>
        </pc:spChg>
        <pc:picChg chg="del">
          <ac:chgData name="Bianca Martinez" userId="55e4327e449e92d5" providerId="LiveId" clId="{97EAFB50-A5DB-4D58-9D1F-C9A8E75BE70F}" dt="2024-11-12T23:09:36.156" v="3493" actId="478"/>
          <ac:picMkLst>
            <pc:docMk/>
            <pc:sldMk cId="1874533398" sldId="286"/>
            <ac:picMk id="3" creationId="{4F821121-3457-7631-4501-BA1318CCAC9B}"/>
          </ac:picMkLst>
        </pc:picChg>
        <pc:picChg chg="del">
          <ac:chgData name="Bianca Martinez" userId="55e4327e449e92d5" providerId="LiveId" clId="{97EAFB50-A5DB-4D58-9D1F-C9A8E75BE70F}" dt="2024-11-12T23:09:37.113" v="3494" actId="478"/>
          <ac:picMkLst>
            <pc:docMk/>
            <pc:sldMk cId="1874533398" sldId="286"/>
            <ac:picMk id="4" creationId="{920398EE-43FA-0B92-B500-D1BA84C5A54B}"/>
          </ac:picMkLst>
        </pc:picChg>
        <pc:picChg chg="add del">
          <ac:chgData name="Bianca Martinez" userId="55e4327e449e92d5" providerId="LiveId" clId="{97EAFB50-A5DB-4D58-9D1F-C9A8E75BE70F}" dt="2024-11-13T23:51:13.128" v="4884" actId="22"/>
          <ac:picMkLst>
            <pc:docMk/>
            <pc:sldMk cId="1874533398" sldId="286"/>
            <ac:picMk id="11" creationId="{B2AF21DE-7BE8-2BD3-3911-08323ACFD0D5}"/>
          </ac:picMkLst>
        </pc:picChg>
        <pc:picChg chg="add mod">
          <ac:chgData name="Bianca Martinez" userId="55e4327e449e92d5" providerId="LiveId" clId="{97EAFB50-A5DB-4D58-9D1F-C9A8E75BE70F}" dt="2024-11-13T23:52:01" v="4893" actId="14100"/>
          <ac:picMkLst>
            <pc:docMk/>
            <pc:sldMk cId="1874533398" sldId="286"/>
            <ac:picMk id="13" creationId="{05F71489-E79B-6B04-107C-D3CE1DF64B83}"/>
          </ac:picMkLst>
        </pc:picChg>
        <pc:picChg chg="add mod ord">
          <ac:chgData name="Bianca Martinez" userId="55e4327e449e92d5" providerId="LiveId" clId="{97EAFB50-A5DB-4D58-9D1F-C9A8E75BE70F}" dt="2024-11-13T23:52:03.889" v="4894" actId="14100"/>
          <ac:picMkLst>
            <pc:docMk/>
            <pc:sldMk cId="1874533398" sldId="286"/>
            <ac:picMk id="6146" creationId="{1884213B-6BF5-EE48-3A22-BA63F6551860}"/>
          </ac:picMkLst>
        </pc:picChg>
        <pc:cxnChg chg="add del">
          <ac:chgData name="Bianca Martinez" userId="55e4327e449e92d5" providerId="LiveId" clId="{97EAFB50-A5DB-4D58-9D1F-C9A8E75BE70F}" dt="2024-11-13T23:51:18.420" v="4885" actId="26606"/>
          <ac:cxnSpMkLst>
            <pc:docMk/>
            <pc:sldMk cId="1874533398" sldId="286"/>
            <ac:cxnSpMk id="10" creationId="{376121D3-C7D1-17E0-8724-0CF26DC1E24C}"/>
          </ac:cxnSpMkLst>
        </pc:cxnChg>
        <pc:cxnChg chg="add del">
          <ac:chgData name="Bianca Martinez" userId="55e4327e449e92d5" providerId="LiveId" clId="{97EAFB50-A5DB-4D58-9D1F-C9A8E75BE70F}" dt="2024-11-13T23:51:54.483" v="4891" actId="26606"/>
          <ac:cxnSpMkLst>
            <pc:docMk/>
            <pc:sldMk cId="1874533398" sldId="286"/>
            <ac:cxnSpMk id="6149" creationId="{BF883E84-3640-43A5-9526-442521C03ABD}"/>
          </ac:cxnSpMkLst>
        </pc:cxnChg>
        <pc:cxnChg chg="add del">
          <ac:chgData name="Bianca Martinez" userId="55e4327e449e92d5" providerId="LiveId" clId="{97EAFB50-A5DB-4D58-9D1F-C9A8E75BE70F}" dt="2024-11-13T23:48:57.928" v="4879"/>
          <ac:cxnSpMkLst>
            <pc:docMk/>
            <pc:sldMk cId="1874533398" sldId="286"/>
            <ac:cxnSpMk id="6153" creationId="{BF883E84-3640-43A5-9526-442521C03ABD}"/>
          </ac:cxnSpMkLst>
        </pc:cxnChg>
        <pc:cxnChg chg="add del">
          <ac:chgData name="Bianca Martinez" userId="55e4327e449e92d5" providerId="LiveId" clId="{97EAFB50-A5DB-4D58-9D1F-C9A8E75BE70F}" dt="2024-11-13T23:51:54.483" v="4891" actId="26606"/>
          <ac:cxnSpMkLst>
            <pc:docMk/>
            <pc:sldMk cId="1874533398" sldId="286"/>
            <ac:cxnSpMk id="6156" creationId="{C3634688-3776-4786-AA94-185FEC495469}"/>
          </ac:cxnSpMkLst>
        </pc:cxnChg>
      </pc:sldChg>
      <pc:sldChg chg="modSp new del mod">
        <pc:chgData name="Bianca Martinez" userId="55e4327e449e92d5" providerId="LiveId" clId="{97EAFB50-A5DB-4D58-9D1F-C9A8E75BE70F}" dt="2024-11-14T00:24:59.743" v="5552" actId="2696"/>
        <pc:sldMkLst>
          <pc:docMk/>
          <pc:sldMk cId="925906232" sldId="287"/>
        </pc:sldMkLst>
        <pc:spChg chg="mod">
          <ac:chgData name="Bianca Martinez" userId="55e4327e449e92d5" providerId="LiveId" clId="{97EAFB50-A5DB-4D58-9D1F-C9A8E75BE70F}" dt="2024-11-14T00:24:54.886" v="5551" actId="20577"/>
          <ac:spMkLst>
            <pc:docMk/>
            <pc:sldMk cId="925906232" sldId="287"/>
            <ac:spMk id="2" creationId="{B448B578-DC24-2926-FC0D-777CDC3F0000}"/>
          </ac:spMkLst>
        </pc:spChg>
      </pc:sldChg>
      <pc:sldChg chg="addSp delSp modSp add mod modNotesTx">
        <pc:chgData name="Bianca Martinez" userId="55e4327e449e92d5" providerId="LiveId" clId="{97EAFB50-A5DB-4D58-9D1F-C9A8E75BE70F}" dt="2024-11-14T00:57:23.024" v="6538" actId="1076"/>
        <pc:sldMkLst>
          <pc:docMk/>
          <pc:sldMk cId="3391306235" sldId="287"/>
        </pc:sldMkLst>
        <pc:spChg chg="mod ord">
          <ac:chgData name="Bianca Martinez" userId="55e4327e449e92d5" providerId="LiveId" clId="{97EAFB50-A5DB-4D58-9D1F-C9A8E75BE70F}" dt="2024-11-14T00:47:37.345" v="6514" actId="1076"/>
          <ac:spMkLst>
            <pc:docMk/>
            <pc:sldMk cId="3391306235" sldId="287"/>
            <ac:spMk id="2" creationId="{75903274-BDE0-55B1-25E4-65D1EC618C56}"/>
          </ac:spMkLst>
        </pc:spChg>
        <pc:spChg chg="mod ord">
          <ac:chgData name="Bianca Martinez" userId="55e4327e449e92d5" providerId="LiveId" clId="{97EAFB50-A5DB-4D58-9D1F-C9A8E75BE70F}" dt="2024-11-14T00:48:07.683" v="6531" actId="27636"/>
          <ac:spMkLst>
            <pc:docMk/>
            <pc:sldMk cId="3391306235" sldId="287"/>
            <ac:spMk id="6" creationId="{0646588C-4B4F-6B27-3825-1CC1BCCF4057}"/>
          </ac:spMkLst>
        </pc:spChg>
        <pc:spChg chg="del">
          <ac:chgData name="Bianca Martinez" userId="55e4327e449e92d5" providerId="LiveId" clId="{97EAFB50-A5DB-4D58-9D1F-C9A8E75BE70F}" dt="2024-11-14T00:35:36.318" v="6481" actId="478"/>
          <ac:spMkLst>
            <pc:docMk/>
            <pc:sldMk cId="3391306235" sldId="287"/>
            <ac:spMk id="14" creationId="{4ACB6BAD-0C5B-6430-B5EE-109767940109}"/>
          </ac:spMkLst>
        </pc:spChg>
        <pc:spChg chg="del">
          <ac:chgData name="Bianca Martinez" userId="55e4327e449e92d5" providerId="LiveId" clId="{97EAFB50-A5DB-4D58-9D1F-C9A8E75BE70F}" dt="2024-11-14T00:35:38.776" v="6483" actId="478"/>
          <ac:spMkLst>
            <pc:docMk/>
            <pc:sldMk cId="3391306235" sldId="287"/>
            <ac:spMk id="15" creationId="{DB23F118-3123-979D-F9D0-D24ECB0D128C}"/>
          </ac:spMkLst>
        </pc:spChg>
        <pc:spChg chg="add del">
          <ac:chgData name="Bianca Martinez" userId="55e4327e449e92d5" providerId="LiveId" clId="{97EAFB50-A5DB-4D58-9D1F-C9A8E75BE70F}" dt="2024-11-14T00:43:07.956" v="6510" actId="26606"/>
          <ac:spMkLst>
            <pc:docMk/>
            <pc:sldMk cId="3391306235" sldId="287"/>
            <ac:spMk id="6148" creationId="{585BF964-1A48-B882-E530-7EB6D235E6BC}"/>
          </ac:spMkLst>
        </pc:spChg>
        <pc:spChg chg="add del">
          <ac:chgData name="Bianca Martinez" userId="55e4327e449e92d5" providerId="LiveId" clId="{97EAFB50-A5DB-4D58-9D1F-C9A8E75BE70F}" dt="2024-11-14T00:43:07.956" v="6510" actId="26606"/>
          <ac:spMkLst>
            <pc:docMk/>
            <pc:sldMk cId="3391306235" sldId="287"/>
            <ac:spMk id="7177" creationId="{D22B66A9-3589-4812-83CD-FB60B8BA8955}"/>
          </ac:spMkLst>
        </pc:spChg>
        <pc:spChg chg="add del">
          <ac:chgData name="Bianca Martinez" userId="55e4327e449e92d5" providerId="LiveId" clId="{97EAFB50-A5DB-4D58-9D1F-C9A8E75BE70F}" dt="2024-11-14T00:43:07.956" v="6510" actId="26606"/>
          <ac:spMkLst>
            <pc:docMk/>
            <pc:sldMk cId="3391306235" sldId="287"/>
            <ac:spMk id="7179" creationId="{2E2A7693-21F5-4DB5-8785-923020F4D14E}"/>
          </ac:spMkLst>
        </pc:spChg>
        <pc:picChg chg="add mod">
          <ac:chgData name="Bianca Martinez" userId="55e4327e449e92d5" providerId="LiveId" clId="{97EAFB50-A5DB-4D58-9D1F-C9A8E75BE70F}" dt="2024-11-14T00:57:15.964" v="6536" actId="1076"/>
          <ac:picMkLst>
            <pc:docMk/>
            <pc:sldMk cId="3391306235" sldId="287"/>
            <ac:picMk id="4" creationId="{8B6F4D77-AAE5-C763-CE98-7E25BCF477F5}"/>
          </ac:picMkLst>
        </pc:picChg>
        <pc:picChg chg="del">
          <ac:chgData name="Bianca Martinez" userId="55e4327e449e92d5" providerId="LiveId" clId="{97EAFB50-A5DB-4D58-9D1F-C9A8E75BE70F}" dt="2024-11-14T00:35:37" v="6482" actId="478"/>
          <ac:picMkLst>
            <pc:docMk/>
            <pc:sldMk cId="3391306235" sldId="287"/>
            <ac:picMk id="13" creationId="{C87D7D04-6433-C03B-1256-D5308ACD31A6}"/>
          </ac:picMkLst>
        </pc:picChg>
        <pc:picChg chg="del">
          <ac:chgData name="Bianca Martinez" userId="55e4327e449e92d5" providerId="LiveId" clId="{97EAFB50-A5DB-4D58-9D1F-C9A8E75BE70F}" dt="2024-11-14T00:35:34.346" v="6480" actId="478"/>
          <ac:picMkLst>
            <pc:docMk/>
            <pc:sldMk cId="3391306235" sldId="287"/>
            <ac:picMk id="6146" creationId="{29D1F477-AFB6-B2BC-8B66-584484A13C86}"/>
          </ac:picMkLst>
        </pc:picChg>
        <pc:picChg chg="add mod ord">
          <ac:chgData name="Bianca Martinez" userId="55e4327e449e92d5" providerId="LiveId" clId="{97EAFB50-A5DB-4D58-9D1F-C9A8E75BE70F}" dt="2024-11-14T00:57:13.570" v="6535" actId="1076"/>
          <ac:picMkLst>
            <pc:docMk/>
            <pc:sldMk cId="3391306235" sldId="287"/>
            <ac:picMk id="7170" creationId="{F1A5CF96-AA83-3B90-A0A0-FBDE93A5D999}"/>
          </ac:picMkLst>
        </pc:picChg>
        <pc:picChg chg="add mod">
          <ac:chgData name="Bianca Martinez" userId="55e4327e449e92d5" providerId="LiveId" clId="{97EAFB50-A5DB-4D58-9D1F-C9A8E75BE70F}" dt="2024-11-14T00:57:23.024" v="6538" actId="1076"/>
          <ac:picMkLst>
            <pc:docMk/>
            <pc:sldMk cId="3391306235" sldId="287"/>
            <ac:picMk id="7172" creationId="{61090C35-4220-4925-FE7B-2075187275D0}"/>
          </ac:picMkLst>
        </pc:picChg>
        <pc:cxnChg chg="add del">
          <ac:chgData name="Bianca Martinez" userId="55e4327e449e92d5" providerId="LiveId" clId="{97EAFB50-A5DB-4D58-9D1F-C9A8E75BE70F}" dt="2024-11-14T00:43:07.956" v="6510" actId="26606"/>
          <ac:cxnSpMkLst>
            <pc:docMk/>
            <pc:sldMk cId="3391306235" sldId="287"/>
            <ac:cxnSpMk id="6149" creationId="{D8AEAF7D-D461-E02B-6B27-9E6F5B5D6E45}"/>
          </ac:cxnSpMkLst>
        </pc:cxnChg>
      </pc:sldChg>
      <pc:sldChg chg="modSp new mod">
        <pc:chgData name="Bianca Martinez" userId="55e4327e449e92d5" providerId="LiveId" clId="{97EAFB50-A5DB-4D58-9D1F-C9A8E75BE70F}" dt="2024-11-14T01:21:17.104" v="7082" actId="20577"/>
        <pc:sldMkLst>
          <pc:docMk/>
          <pc:sldMk cId="2493824832" sldId="288"/>
        </pc:sldMkLst>
        <pc:spChg chg="mod">
          <ac:chgData name="Bianca Martinez" userId="55e4327e449e92d5" providerId="LiveId" clId="{97EAFB50-A5DB-4D58-9D1F-C9A8E75BE70F}" dt="2024-11-14T01:18:33.986" v="6662" actId="20577"/>
          <ac:spMkLst>
            <pc:docMk/>
            <pc:sldMk cId="2493824832" sldId="288"/>
            <ac:spMk id="2" creationId="{76121437-3CED-5B94-A7EE-A5B22FC968A1}"/>
          </ac:spMkLst>
        </pc:spChg>
        <pc:spChg chg="mod">
          <ac:chgData name="Bianca Martinez" userId="55e4327e449e92d5" providerId="LiveId" clId="{97EAFB50-A5DB-4D58-9D1F-C9A8E75BE70F}" dt="2024-11-14T01:21:17.104" v="7082" actId="20577"/>
          <ac:spMkLst>
            <pc:docMk/>
            <pc:sldMk cId="2493824832" sldId="288"/>
            <ac:spMk id="3" creationId="{00F99D83-1FA7-1A28-8B08-CE25B3D8E9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EB4D9-EC88-4679-A0A6-89C17092B7A8}"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572BC-564A-4202-B781-E5822D3F9842}" type="slidenum">
              <a:rPr lang="en-US" smtClean="0"/>
              <a:t>‹#›</a:t>
            </a:fld>
            <a:endParaRPr lang="en-US"/>
          </a:p>
        </p:txBody>
      </p:sp>
    </p:spTree>
    <p:extLst>
      <p:ext uri="{BB962C8B-B14F-4D97-AF65-F5344CB8AC3E}">
        <p14:creationId xmlns:p14="http://schemas.microsoft.com/office/powerpoint/2010/main" val="388321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consider a car. You press your break so you don’t go so fast and your gas so you can 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have an upper motor neuron injury (injury to brain and spinal cord), spasticity results when the break malfunctions and the muscles are just firing constantly, resulting in stiff muscles.</a:t>
            </a:r>
          </a:p>
        </p:txBody>
      </p:sp>
      <p:sp>
        <p:nvSpPr>
          <p:cNvPr id="4" name="Slide Number Placeholder 3"/>
          <p:cNvSpPr>
            <a:spLocks noGrp="1"/>
          </p:cNvSpPr>
          <p:nvPr>
            <p:ph type="sldNum" sz="quarter" idx="5"/>
          </p:nvPr>
        </p:nvSpPr>
        <p:spPr/>
        <p:txBody>
          <a:bodyPr/>
          <a:lstStyle/>
          <a:p>
            <a:fld id="{E39572BC-564A-4202-B781-E5822D3F9842}" type="slidenum">
              <a:rPr lang="en-US" smtClean="0"/>
              <a:t>3</a:t>
            </a:fld>
            <a:endParaRPr lang="en-US"/>
          </a:p>
        </p:txBody>
      </p:sp>
    </p:spTree>
    <p:extLst>
      <p:ext uri="{BB962C8B-B14F-4D97-AF65-F5344CB8AC3E}">
        <p14:creationId xmlns:p14="http://schemas.microsoft.com/office/powerpoint/2010/main" val="54847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9F57-14D6-52A1-937F-8C673A72D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D3D65-47BD-BE75-F2F3-4B7A76F2B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78370-7998-DA29-10EF-6CF69EC36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603FD3-2B9F-E9C8-CFD4-10CAEFF0A484}"/>
              </a:ext>
            </a:extLst>
          </p:cNvPr>
          <p:cNvSpPr>
            <a:spLocks noGrp="1"/>
          </p:cNvSpPr>
          <p:nvPr>
            <p:ph type="sldNum" sz="quarter" idx="5"/>
          </p:nvPr>
        </p:nvSpPr>
        <p:spPr/>
        <p:txBody>
          <a:bodyPr/>
          <a:lstStyle/>
          <a:p>
            <a:fld id="{E39572BC-564A-4202-B781-E5822D3F9842}" type="slidenum">
              <a:rPr lang="en-US" smtClean="0"/>
              <a:t>27</a:t>
            </a:fld>
            <a:endParaRPr lang="en-US"/>
          </a:p>
        </p:txBody>
      </p:sp>
    </p:spTree>
    <p:extLst>
      <p:ext uri="{BB962C8B-B14F-4D97-AF65-F5344CB8AC3E}">
        <p14:creationId xmlns:p14="http://schemas.microsoft.com/office/powerpoint/2010/main" val="131169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572BC-564A-4202-B781-E5822D3F9842}" type="slidenum">
              <a:rPr lang="en-US" smtClean="0"/>
              <a:t>5</a:t>
            </a:fld>
            <a:endParaRPr lang="en-US"/>
          </a:p>
        </p:txBody>
      </p:sp>
    </p:spTree>
    <p:extLst>
      <p:ext uri="{BB962C8B-B14F-4D97-AF65-F5344CB8AC3E}">
        <p14:creationId xmlns:p14="http://schemas.microsoft.com/office/powerpoint/2010/main" val="116689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572BC-564A-4202-B781-E5822D3F9842}" type="slidenum">
              <a:rPr lang="en-US" smtClean="0"/>
              <a:t>8</a:t>
            </a:fld>
            <a:endParaRPr lang="en-US"/>
          </a:p>
        </p:txBody>
      </p:sp>
    </p:spTree>
    <p:extLst>
      <p:ext uri="{BB962C8B-B14F-4D97-AF65-F5344CB8AC3E}">
        <p14:creationId xmlns:p14="http://schemas.microsoft.com/office/powerpoint/2010/main" val="165752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572BC-564A-4202-B781-E5822D3F9842}" type="slidenum">
              <a:rPr lang="en-US" smtClean="0"/>
              <a:t>9</a:t>
            </a:fld>
            <a:endParaRPr lang="en-US"/>
          </a:p>
        </p:txBody>
      </p:sp>
    </p:spTree>
    <p:extLst>
      <p:ext uri="{BB962C8B-B14F-4D97-AF65-F5344CB8AC3E}">
        <p14:creationId xmlns:p14="http://schemas.microsoft.com/office/powerpoint/2010/main" val="101554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0E9AE-5162-603A-4A66-D289B8C69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265A6-F6D0-5DEA-ED02-61542B570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744D6-1D10-AAC3-F05F-2E49A204986B}"/>
              </a:ext>
            </a:extLst>
          </p:cNvPr>
          <p:cNvSpPr>
            <a:spLocks noGrp="1"/>
          </p:cNvSpPr>
          <p:nvPr>
            <p:ph type="body" idx="1"/>
          </p:nvPr>
        </p:nvSpPr>
        <p:spPr/>
        <p:txBody>
          <a:bodyPr/>
          <a:lstStyle/>
          <a:p>
            <a:r>
              <a:rPr lang="en-US" dirty="0" err="1"/>
              <a:t>Sidelying</a:t>
            </a:r>
            <a:r>
              <a:rPr lang="en-US" dirty="0"/>
              <a:t> shoulder pillows</a:t>
            </a:r>
          </a:p>
          <a:p>
            <a:r>
              <a:rPr lang="en-US" dirty="0"/>
              <a:t>Pillow splints</a:t>
            </a:r>
          </a:p>
          <a:p>
            <a:r>
              <a:rPr lang="en-US" dirty="0"/>
              <a:t>Static elbow extension splint (</a:t>
            </a:r>
            <a:r>
              <a:rPr lang="en-US" dirty="0" err="1"/>
              <a:t>dynasplint</a:t>
            </a:r>
            <a:r>
              <a:rPr lang="en-US" dirty="0"/>
              <a:t>)</a:t>
            </a:r>
          </a:p>
          <a:p>
            <a:endParaRPr lang="en-US" dirty="0"/>
          </a:p>
        </p:txBody>
      </p:sp>
      <p:sp>
        <p:nvSpPr>
          <p:cNvPr id="4" name="Slide Number Placeholder 3">
            <a:extLst>
              <a:ext uri="{FF2B5EF4-FFF2-40B4-BE49-F238E27FC236}">
                <a16:creationId xmlns:a16="http://schemas.microsoft.com/office/drawing/2014/main" id="{DCD9856E-5CEE-5990-50FF-EBCB6CBD4EAC}"/>
              </a:ext>
            </a:extLst>
          </p:cNvPr>
          <p:cNvSpPr>
            <a:spLocks noGrp="1"/>
          </p:cNvSpPr>
          <p:nvPr>
            <p:ph type="sldNum" sz="quarter" idx="5"/>
          </p:nvPr>
        </p:nvSpPr>
        <p:spPr/>
        <p:txBody>
          <a:bodyPr/>
          <a:lstStyle/>
          <a:p>
            <a:fld id="{E39572BC-564A-4202-B781-E5822D3F9842}" type="slidenum">
              <a:rPr lang="en-US" smtClean="0"/>
              <a:t>11</a:t>
            </a:fld>
            <a:endParaRPr lang="en-US"/>
          </a:p>
        </p:txBody>
      </p:sp>
    </p:spTree>
    <p:extLst>
      <p:ext uri="{BB962C8B-B14F-4D97-AF65-F5344CB8AC3E}">
        <p14:creationId xmlns:p14="http://schemas.microsoft.com/office/powerpoint/2010/main" val="316601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A465-0851-F83B-9188-B60D4F994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08FCF-9232-A0A7-62C1-CA77D3636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BB0FD-7B3D-BC19-D2D6-7F90F8119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D61630-B2CC-0E3B-24C4-FDC30D8CE349}"/>
              </a:ext>
            </a:extLst>
          </p:cNvPr>
          <p:cNvSpPr>
            <a:spLocks noGrp="1"/>
          </p:cNvSpPr>
          <p:nvPr>
            <p:ph type="sldNum" sz="quarter" idx="5"/>
          </p:nvPr>
        </p:nvSpPr>
        <p:spPr/>
        <p:txBody>
          <a:bodyPr/>
          <a:lstStyle/>
          <a:p>
            <a:fld id="{E39572BC-564A-4202-B781-E5822D3F9842}" type="slidenum">
              <a:rPr lang="en-US" smtClean="0"/>
              <a:t>12</a:t>
            </a:fld>
            <a:endParaRPr lang="en-US"/>
          </a:p>
        </p:txBody>
      </p:sp>
    </p:spTree>
    <p:extLst>
      <p:ext uri="{BB962C8B-B14F-4D97-AF65-F5344CB8AC3E}">
        <p14:creationId xmlns:p14="http://schemas.microsoft.com/office/powerpoint/2010/main" val="373692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933DF-A5E6-A296-7B91-D42287E07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9F05A-6AE2-AE95-104C-A42B0A846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1C67C-045F-9486-220F-03E5A2A0172D}"/>
              </a:ext>
            </a:extLst>
          </p:cNvPr>
          <p:cNvSpPr>
            <a:spLocks noGrp="1"/>
          </p:cNvSpPr>
          <p:nvPr>
            <p:ph type="body" idx="1"/>
          </p:nvPr>
        </p:nvSpPr>
        <p:spPr/>
        <p:txBody>
          <a:bodyPr/>
          <a:lstStyle/>
          <a:p>
            <a:r>
              <a:rPr lang="en-US" dirty="0" err="1"/>
              <a:t>Sidelying</a:t>
            </a:r>
            <a:r>
              <a:rPr lang="en-US" dirty="0"/>
              <a:t> shoulder pillows</a:t>
            </a:r>
          </a:p>
          <a:p>
            <a:r>
              <a:rPr lang="en-US" dirty="0"/>
              <a:t>Pillow splints</a:t>
            </a:r>
          </a:p>
          <a:p>
            <a:r>
              <a:rPr lang="en-US" dirty="0"/>
              <a:t>Static elbow extension splint (</a:t>
            </a:r>
            <a:r>
              <a:rPr lang="en-US" dirty="0" err="1"/>
              <a:t>dynasplint</a:t>
            </a:r>
            <a:r>
              <a:rPr lang="en-US" dirty="0"/>
              <a:t>)</a:t>
            </a:r>
          </a:p>
          <a:p>
            <a:endParaRPr lang="en-US" dirty="0"/>
          </a:p>
        </p:txBody>
      </p:sp>
      <p:sp>
        <p:nvSpPr>
          <p:cNvPr id="4" name="Slide Number Placeholder 3">
            <a:extLst>
              <a:ext uri="{FF2B5EF4-FFF2-40B4-BE49-F238E27FC236}">
                <a16:creationId xmlns:a16="http://schemas.microsoft.com/office/drawing/2014/main" id="{B2E35580-20F1-FAF6-8EB1-C9CF09AA10E3}"/>
              </a:ext>
            </a:extLst>
          </p:cNvPr>
          <p:cNvSpPr>
            <a:spLocks noGrp="1"/>
          </p:cNvSpPr>
          <p:nvPr>
            <p:ph type="sldNum" sz="quarter" idx="5"/>
          </p:nvPr>
        </p:nvSpPr>
        <p:spPr/>
        <p:txBody>
          <a:bodyPr/>
          <a:lstStyle/>
          <a:p>
            <a:fld id="{E39572BC-564A-4202-B781-E5822D3F9842}" type="slidenum">
              <a:rPr lang="en-US" smtClean="0"/>
              <a:t>13</a:t>
            </a:fld>
            <a:endParaRPr lang="en-US"/>
          </a:p>
        </p:txBody>
      </p:sp>
    </p:spTree>
    <p:extLst>
      <p:ext uri="{BB962C8B-B14F-4D97-AF65-F5344CB8AC3E}">
        <p14:creationId xmlns:p14="http://schemas.microsoft.com/office/powerpoint/2010/main" val="424551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28E08-F6BF-48AD-4D00-3301D795B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25CCB-06A0-D403-C3A7-5475A96C9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DEE9E-6F10-B88E-FB79-B277CFB47F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E8BD55-07A7-EE03-4B88-981EE88A6BDB}"/>
              </a:ext>
            </a:extLst>
          </p:cNvPr>
          <p:cNvSpPr>
            <a:spLocks noGrp="1"/>
          </p:cNvSpPr>
          <p:nvPr>
            <p:ph type="sldNum" sz="quarter" idx="5"/>
          </p:nvPr>
        </p:nvSpPr>
        <p:spPr/>
        <p:txBody>
          <a:bodyPr/>
          <a:lstStyle/>
          <a:p>
            <a:fld id="{E39572BC-564A-4202-B781-E5822D3F9842}" type="slidenum">
              <a:rPr lang="en-US" smtClean="0"/>
              <a:t>14</a:t>
            </a:fld>
            <a:endParaRPr lang="en-US"/>
          </a:p>
        </p:txBody>
      </p:sp>
    </p:spTree>
    <p:extLst>
      <p:ext uri="{BB962C8B-B14F-4D97-AF65-F5344CB8AC3E}">
        <p14:creationId xmlns:p14="http://schemas.microsoft.com/office/powerpoint/2010/main" val="51994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Exclusion: fixed contractures of ankle joint in plantarflexion, poor condition of skin at site of FES, chronic edema at site of FES, diagnosis of DVT, peripheral nerve damage (according to EMG), metal implants in region of FES</a:t>
            </a:r>
          </a:p>
        </p:txBody>
      </p:sp>
      <p:sp>
        <p:nvSpPr>
          <p:cNvPr id="4" name="Slide Number Placeholder 3"/>
          <p:cNvSpPr>
            <a:spLocks noGrp="1"/>
          </p:cNvSpPr>
          <p:nvPr>
            <p:ph type="sldNum" sz="quarter" idx="5"/>
          </p:nvPr>
        </p:nvSpPr>
        <p:spPr/>
        <p:txBody>
          <a:bodyPr/>
          <a:lstStyle/>
          <a:p>
            <a:fld id="{E39572BC-564A-4202-B781-E5822D3F9842}" type="slidenum">
              <a:rPr lang="en-US" smtClean="0"/>
              <a:t>26</a:t>
            </a:fld>
            <a:endParaRPr lang="en-US"/>
          </a:p>
        </p:txBody>
      </p:sp>
    </p:spTree>
    <p:extLst>
      <p:ext uri="{BB962C8B-B14F-4D97-AF65-F5344CB8AC3E}">
        <p14:creationId xmlns:p14="http://schemas.microsoft.com/office/powerpoint/2010/main" val="115857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98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4522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41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761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16805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25662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56532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01207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2429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4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11/16/2024</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48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11/16/2024</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217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217BAF7-495D-4AE2-A669-84D390A7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room with a blue sky&#10;&#10;Description automatically generated">
            <a:extLst>
              <a:ext uri="{FF2B5EF4-FFF2-40B4-BE49-F238E27FC236}">
                <a16:creationId xmlns:a16="http://schemas.microsoft.com/office/drawing/2014/main" id="{8BFA6DAA-64F9-C68D-46E3-E7B010A1AD59}"/>
              </a:ext>
            </a:extLst>
          </p:cNvPr>
          <p:cNvPicPr>
            <a:picLocks noChangeAspect="1"/>
          </p:cNvPicPr>
          <p:nvPr/>
        </p:nvPicPr>
        <p:blipFill>
          <a:blip r:embed="rId2"/>
          <a:srcRect t="25000"/>
          <a:stretch/>
        </p:blipFill>
        <p:spPr>
          <a:xfrm>
            <a:off x="20" y="10"/>
            <a:ext cx="12191980" cy="6857990"/>
          </a:xfrm>
          <a:prstGeom prst="rect">
            <a:avLst/>
          </a:prstGeom>
        </p:spPr>
      </p:pic>
      <p:sp useBgFill="1">
        <p:nvSpPr>
          <p:cNvPr id="18" name="Freeform: Shape 17">
            <a:extLst>
              <a:ext uri="{FF2B5EF4-FFF2-40B4-BE49-F238E27FC236}">
                <a16:creationId xmlns:a16="http://schemas.microsoft.com/office/drawing/2014/main" id="{0239B030-DB2E-426C-94C8-B23C31360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4DD863-E4BD-6693-0018-CBADDFA785F1}"/>
              </a:ext>
            </a:extLst>
          </p:cNvPr>
          <p:cNvSpPr>
            <a:spLocks noGrp="1"/>
          </p:cNvSpPr>
          <p:nvPr>
            <p:ph type="ctrTitle"/>
          </p:nvPr>
        </p:nvSpPr>
        <p:spPr>
          <a:xfrm>
            <a:off x="3216492" y="1579497"/>
            <a:ext cx="5759016" cy="2852420"/>
          </a:xfrm>
        </p:spPr>
        <p:txBody>
          <a:bodyPr>
            <a:normAutofit/>
          </a:bodyPr>
          <a:lstStyle/>
          <a:p>
            <a:pPr algn="ctr"/>
            <a:r>
              <a:rPr lang="en-US" sz="4600" dirty="0"/>
              <a:t>Spasticity Management</a:t>
            </a:r>
          </a:p>
        </p:txBody>
      </p:sp>
      <p:sp>
        <p:nvSpPr>
          <p:cNvPr id="3" name="Subtitle 2">
            <a:extLst>
              <a:ext uri="{FF2B5EF4-FFF2-40B4-BE49-F238E27FC236}">
                <a16:creationId xmlns:a16="http://schemas.microsoft.com/office/drawing/2014/main" id="{52F5BE93-8B3C-2F6B-D53A-9759B0558C54}"/>
              </a:ext>
            </a:extLst>
          </p:cNvPr>
          <p:cNvSpPr>
            <a:spLocks noGrp="1"/>
          </p:cNvSpPr>
          <p:nvPr>
            <p:ph type="subTitle" idx="1"/>
          </p:nvPr>
        </p:nvSpPr>
        <p:spPr>
          <a:xfrm>
            <a:off x="3922542" y="4628271"/>
            <a:ext cx="4346917" cy="1069144"/>
          </a:xfrm>
        </p:spPr>
        <p:txBody>
          <a:bodyPr>
            <a:normAutofit/>
          </a:bodyPr>
          <a:lstStyle/>
          <a:p>
            <a:pPr algn="ctr">
              <a:lnSpc>
                <a:spcPct val="100000"/>
              </a:lnSpc>
            </a:pPr>
            <a:r>
              <a:rPr lang="en-US" sz="1700"/>
              <a:t>Bianca Martinez, MD</a:t>
            </a:r>
          </a:p>
          <a:p>
            <a:pPr algn="ctr">
              <a:lnSpc>
                <a:spcPct val="100000"/>
              </a:lnSpc>
            </a:pPr>
            <a:r>
              <a:rPr lang="en-US" sz="1700"/>
              <a:t>Sea Girt Physical Medicine &amp; Rehabilitation Associates</a:t>
            </a:r>
          </a:p>
        </p:txBody>
      </p:sp>
    </p:spTree>
    <p:extLst>
      <p:ext uri="{BB962C8B-B14F-4D97-AF65-F5344CB8AC3E}">
        <p14:creationId xmlns:p14="http://schemas.microsoft.com/office/powerpoint/2010/main" val="326118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CURRENT Treatment Options</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1F2C76-AAF4-0A85-F7C5-88EE631142F3}"/>
              </a:ext>
            </a:extLst>
          </p:cNvPr>
          <p:cNvSpPr txBox="1"/>
          <p:nvPr/>
        </p:nvSpPr>
        <p:spPr>
          <a:xfrm>
            <a:off x="182881" y="2194560"/>
            <a:ext cx="5018706" cy="3816429"/>
          </a:xfrm>
          <a:prstGeom prst="rect">
            <a:avLst/>
          </a:prstGeom>
          <a:noFill/>
        </p:spPr>
        <p:txBody>
          <a:bodyPr wrap="square" rtlCol="0">
            <a:spAutoFit/>
          </a:bodyPr>
          <a:lstStyle/>
          <a:p>
            <a:pPr marL="0" indent="0">
              <a:buNone/>
            </a:pPr>
            <a:r>
              <a:rPr lang="en-US" sz="2200" u="sng" dirty="0"/>
              <a:t>Nonpharmacologic</a:t>
            </a:r>
          </a:p>
          <a:p>
            <a:r>
              <a:rPr lang="en-US" sz="2200" dirty="0"/>
              <a:t>Stretching</a:t>
            </a:r>
          </a:p>
          <a:p>
            <a:r>
              <a:rPr lang="en-US" sz="2200" dirty="0"/>
              <a:t>Splinting – dynamic and static</a:t>
            </a:r>
          </a:p>
          <a:p>
            <a:r>
              <a:rPr lang="en-US" sz="2200" dirty="0"/>
              <a:t>Serial casting</a:t>
            </a:r>
          </a:p>
          <a:p>
            <a:endParaRPr lang="en-US" sz="2200" dirty="0"/>
          </a:p>
          <a:p>
            <a:r>
              <a:rPr lang="en-US" sz="2200" u="sng" dirty="0"/>
              <a:t>Surgical procedures</a:t>
            </a:r>
          </a:p>
          <a:p>
            <a:pPr lvl="1"/>
            <a:r>
              <a:rPr lang="en-US" sz="2200" dirty="0"/>
              <a:t>Dorsal rhizotomy</a:t>
            </a:r>
          </a:p>
          <a:p>
            <a:pPr lvl="1"/>
            <a:r>
              <a:rPr lang="en-US" sz="2200" dirty="0"/>
              <a:t>Tendon transfers/lengthening</a:t>
            </a:r>
          </a:p>
          <a:p>
            <a:pPr lvl="1"/>
            <a:r>
              <a:rPr lang="en-US" sz="2200" dirty="0"/>
              <a:t>Nerve transfer</a:t>
            </a:r>
          </a:p>
          <a:p>
            <a:pPr lvl="1"/>
            <a:r>
              <a:rPr lang="en-US" sz="2200" dirty="0"/>
              <a:t>Functional neurotomy</a:t>
            </a:r>
          </a:p>
          <a:p>
            <a:endParaRPr lang="en-US" sz="2200" dirty="0"/>
          </a:p>
        </p:txBody>
      </p:sp>
      <p:sp>
        <p:nvSpPr>
          <p:cNvPr id="3" name="TextBox 2">
            <a:extLst>
              <a:ext uri="{FF2B5EF4-FFF2-40B4-BE49-F238E27FC236}">
                <a16:creationId xmlns:a16="http://schemas.microsoft.com/office/drawing/2014/main" id="{CB1EE0D5-42F2-5B18-056D-3690A691CFA3}"/>
              </a:ext>
            </a:extLst>
          </p:cNvPr>
          <p:cNvSpPr txBox="1"/>
          <p:nvPr/>
        </p:nvSpPr>
        <p:spPr>
          <a:xfrm>
            <a:off x="6603076" y="2180707"/>
            <a:ext cx="4319848" cy="4154984"/>
          </a:xfrm>
          <a:prstGeom prst="rect">
            <a:avLst/>
          </a:prstGeom>
          <a:noFill/>
        </p:spPr>
        <p:txBody>
          <a:bodyPr wrap="square" rtlCol="0">
            <a:spAutoFit/>
          </a:bodyPr>
          <a:lstStyle/>
          <a:p>
            <a:pPr marL="0" indent="0">
              <a:buFont typeface="Arial" panose="020B0604020202020204" pitchFamily="34" charset="0"/>
              <a:buNone/>
            </a:pPr>
            <a:r>
              <a:rPr lang="en-US" sz="2200" b="1" u="sng" dirty="0"/>
              <a:t>Pharmacologic</a:t>
            </a:r>
          </a:p>
          <a:p>
            <a:r>
              <a:rPr lang="en-US" sz="2200" b="1" dirty="0"/>
              <a:t>Oral medications</a:t>
            </a:r>
          </a:p>
          <a:p>
            <a:pPr lvl="1"/>
            <a:r>
              <a:rPr lang="en-US" sz="2200" b="1" dirty="0"/>
              <a:t>Baclofen, tizanidine, clonidine, dantrolene, benzodiazepines</a:t>
            </a:r>
          </a:p>
          <a:p>
            <a:r>
              <a:rPr lang="en-US" sz="2200" b="1" dirty="0"/>
              <a:t>Transdermal</a:t>
            </a:r>
          </a:p>
          <a:p>
            <a:pPr lvl="1"/>
            <a:r>
              <a:rPr lang="en-US" sz="2200" b="1" dirty="0"/>
              <a:t>clonidine</a:t>
            </a:r>
          </a:p>
          <a:p>
            <a:r>
              <a:rPr lang="en-US" sz="2200" b="1" dirty="0"/>
              <a:t>Intrathecal</a:t>
            </a:r>
          </a:p>
          <a:p>
            <a:pPr lvl="1"/>
            <a:r>
              <a:rPr lang="en-US" sz="2200" b="1" dirty="0"/>
              <a:t>baclofen</a:t>
            </a:r>
          </a:p>
          <a:p>
            <a:r>
              <a:rPr lang="en-US" sz="2200" b="1" dirty="0"/>
              <a:t>Focal/injectable</a:t>
            </a:r>
          </a:p>
          <a:p>
            <a:pPr lvl="1"/>
            <a:r>
              <a:rPr lang="en-US" sz="2200" b="1" dirty="0"/>
              <a:t>Botulinum toxins (chemodenervation)</a:t>
            </a:r>
          </a:p>
          <a:p>
            <a:pPr lvl="1"/>
            <a:r>
              <a:rPr lang="en-US" sz="2200" b="1" dirty="0"/>
              <a:t>Phenol (</a:t>
            </a:r>
            <a:r>
              <a:rPr lang="en-US" sz="2200" b="1" dirty="0" err="1"/>
              <a:t>chemoneurolysis</a:t>
            </a:r>
            <a:r>
              <a:rPr lang="en-US" sz="2200" b="1" dirty="0"/>
              <a:t>)</a:t>
            </a:r>
          </a:p>
        </p:txBody>
      </p:sp>
    </p:spTree>
    <p:extLst>
      <p:ext uri="{BB962C8B-B14F-4D97-AF65-F5344CB8AC3E}">
        <p14:creationId xmlns:p14="http://schemas.microsoft.com/office/powerpoint/2010/main" val="248842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E2A7537-3CC8-6CA4-557E-EE4EE32173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737E9-F269-B07F-9707-8333EAF08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071B3-0615-82BD-4160-76B402C0B3C1}"/>
              </a:ext>
            </a:extLst>
          </p:cNvPr>
          <p:cNvSpPr>
            <a:spLocks noGrp="1"/>
          </p:cNvSpPr>
          <p:nvPr>
            <p:ph type="title"/>
          </p:nvPr>
        </p:nvSpPr>
        <p:spPr>
          <a:xfrm>
            <a:off x="1124793" y="365125"/>
            <a:ext cx="9937019" cy="1083341"/>
          </a:xfrm>
        </p:spPr>
        <p:txBody>
          <a:bodyPr>
            <a:normAutofit/>
          </a:bodyPr>
          <a:lstStyle/>
          <a:p>
            <a:pPr algn="ctr"/>
            <a:r>
              <a:rPr lang="en-US" dirty="0"/>
              <a:t>Splinting – wrist/hand</a:t>
            </a:r>
          </a:p>
        </p:txBody>
      </p:sp>
      <p:cxnSp>
        <p:nvCxnSpPr>
          <p:cNvPr id="10" name="Straight Connector 9">
            <a:extLst>
              <a:ext uri="{FF2B5EF4-FFF2-40B4-BE49-F238E27FC236}">
                <a16:creationId xmlns:a16="http://schemas.microsoft.com/office/drawing/2014/main" id="{E9E56012-4D55-0653-E0D1-FBA10752A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2" name="Picture 8">
            <a:extLst>
              <a:ext uri="{FF2B5EF4-FFF2-40B4-BE49-F238E27FC236}">
                <a16:creationId xmlns:a16="http://schemas.microsoft.com/office/drawing/2014/main" id="{3B5A2DB7-32F5-FF11-D31B-22FC4D652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7" y="2162400"/>
            <a:ext cx="3454725" cy="22286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F92EEB0-B2C0-7E96-6C44-E6230BAAB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9" y="4301759"/>
            <a:ext cx="2009744" cy="1295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FB715DC-88B2-58C3-4C5C-0A379202A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277" y="4551403"/>
            <a:ext cx="1886437" cy="12169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5A41240-F5B8-C5FD-75A7-9674DBD534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0225" y="2540113"/>
            <a:ext cx="2514229" cy="16219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AFE0452-8558-61EB-1E2F-C8C01ECA0A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9667" y="4483257"/>
            <a:ext cx="2009745" cy="13844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636031E-F5C8-1796-3DE0-47189679CB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0241" y="1043684"/>
            <a:ext cx="4996131" cy="3225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E6C837-FF54-6CFF-0228-CB0D592F3D99}"/>
              </a:ext>
            </a:extLst>
          </p:cNvPr>
          <p:cNvSpPr txBox="1"/>
          <p:nvPr/>
        </p:nvSpPr>
        <p:spPr>
          <a:xfrm>
            <a:off x="8859579" y="3977371"/>
            <a:ext cx="3332421" cy="430887"/>
          </a:xfrm>
          <a:prstGeom prst="rect">
            <a:avLst/>
          </a:prstGeom>
          <a:noFill/>
        </p:spPr>
        <p:txBody>
          <a:bodyPr wrap="square" rtlCol="0">
            <a:spAutoFit/>
          </a:bodyPr>
          <a:lstStyle/>
          <a:p>
            <a:r>
              <a:rPr lang="en-US" sz="2200" dirty="0"/>
              <a:t>Resting hand wrist orthosis</a:t>
            </a:r>
          </a:p>
        </p:txBody>
      </p:sp>
      <p:sp>
        <p:nvSpPr>
          <p:cNvPr id="5" name="TextBox 4">
            <a:extLst>
              <a:ext uri="{FF2B5EF4-FFF2-40B4-BE49-F238E27FC236}">
                <a16:creationId xmlns:a16="http://schemas.microsoft.com/office/drawing/2014/main" id="{C51BB4DC-84D9-A776-C407-2F5A5B00E9F3}"/>
              </a:ext>
            </a:extLst>
          </p:cNvPr>
          <p:cNvSpPr txBox="1"/>
          <p:nvPr/>
        </p:nvSpPr>
        <p:spPr>
          <a:xfrm>
            <a:off x="1372022" y="1823462"/>
            <a:ext cx="5868192" cy="707886"/>
          </a:xfrm>
          <a:prstGeom prst="rect">
            <a:avLst/>
          </a:prstGeom>
          <a:noFill/>
        </p:spPr>
        <p:txBody>
          <a:bodyPr wrap="square" rtlCol="0">
            <a:spAutoFit/>
          </a:bodyPr>
          <a:lstStyle/>
          <a:p>
            <a:r>
              <a:rPr lang="en-US" sz="2200" dirty="0"/>
              <a:t>Neurological Wrist Extension </a:t>
            </a:r>
            <a:r>
              <a:rPr lang="en-US" sz="2200" dirty="0" err="1"/>
              <a:t>Dynasplint</a:t>
            </a:r>
            <a:endParaRPr lang="en-US" sz="2200" dirty="0"/>
          </a:p>
          <a:p>
            <a:r>
              <a:rPr lang="en-US" dirty="0"/>
              <a:t>Range of motion: 45 degrees flexion to 45 degrees extension</a:t>
            </a:r>
          </a:p>
        </p:txBody>
      </p:sp>
      <p:sp>
        <p:nvSpPr>
          <p:cNvPr id="6" name="TextBox 5">
            <a:extLst>
              <a:ext uri="{FF2B5EF4-FFF2-40B4-BE49-F238E27FC236}">
                <a16:creationId xmlns:a16="http://schemas.microsoft.com/office/drawing/2014/main" id="{D7C058F7-FBAE-F29A-D9F4-EFC772428497}"/>
              </a:ext>
            </a:extLst>
          </p:cNvPr>
          <p:cNvSpPr txBox="1"/>
          <p:nvPr/>
        </p:nvSpPr>
        <p:spPr>
          <a:xfrm>
            <a:off x="12897" y="5542267"/>
            <a:ext cx="2009744" cy="646331"/>
          </a:xfrm>
          <a:prstGeom prst="rect">
            <a:avLst/>
          </a:prstGeom>
          <a:noFill/>
        </p:spPr>
        <p:txBody>
          <a:bodyPr wrap="square" rtlCol="0">
            <a:spAutoFit/>
          </a:bodyPr>
          <a:lstStyle/>
          <a:p>
            <a:r>
              <a:rPr lang="en-US" dirty="0"/>
              <a:t>Anti-spasticity ball hand</a:t>
            </a:r>
          </a:p>
        </p:txBody>
      </p:sp>
      <p:sp>
        <p:nvSpPr>
          <p:cNvPr id="9" name="TextBox 8">
            <a:extLst>
              <a:ext uri="{FF2B5EF4-FFF2-40B4-BE49-F238E27FC236}">
                <a16:creationId xmlns:a16="http://schemas.microsoft.com/office/drawing/2014/main" id="{B52D7A09-B86A-EE60-AA65-10F369A5A56F}"/>
              </a:ext>
            </a:extLst>
          </p:cNvPr>
          <p:cNvSpPr txBox="1"/>
          <p:nvPr/>
        </p:nvSpPr>
        <p:spPr>
          <a:xfrm>
            <a:off x="4067305" y="5647422"/>
            <a:ext cx="2009744" cy="369332"/>
          </a:xfrm>
          <a:prstGeom prst="rect">
            <a:avLst/>
          </a:prstGeom>
          <a:noFill/>
        </p:spPr>
        <p:txBody>
          <a:bodyPr wrap="square" rtlCol="0">
            <a:spAutoFit/>
          </a:bodyPr>
          <a:lstStyle/>
          <a:p>
            <a:r>
              <a:rPr lang="en-US" dirty="0"/>
              <a:t>Mitt splint hand</a:t>
            </a:r>
          </a:p>
        </p:txBody>
      </p:sp>
      <p:sp>
        <p:nvSpPr>
          <p:cNvPr id="11" name="TextBox 10">
            <a:extLst>
              <a:ext uri="{FF2B5EF4-FFF2-40B4-BE49-F238E27FC236}">
                <a16:creationId xmlns:a16="http://schemas.microsoft.com/office/drawing/2014/main" id="{2D1BD297-C6FB-6267-7B28-D9B65A309EB0}"/>
              </a:ext>
            </a:extLst>
          </p:cNvPr>
          <p:cNvSpPr txBox="1"/>
          <p:nvPr/>
        </p:nvSpPr>
        <p:spPr>
          <a:xfrm>
            <a:off x="4654597" y="3844639"/>
            <a:ext cx="1820469" cy="646331"/>
          </a:xfrm>
          <a:prstGeom prst="rect">
            <a:avLst/>
          </a:prstGeom>
          <a:noFill/>
        </p:spPr>
        <p:txBody>
          <a:bodyPr wrap="square" rtlCol="0">
            <a:spAutoFit/>
          </a:bodyPr>
          <a:lstStyle/>
          <a:p>
            <a:r>
              <a:rPr lang="en-US" dirty="0"/>
              <a:t>Hand pan “C” cup hand</a:t>
            </a:r>
          </a:p>
        </p:txBody>
      </p:sp>
      <p:pic>
        <p:nvPicPr>
          <p:cNvPr id="2060" name="Picture 12">
            <a:extLst>
              <a:ext uri="{FF2B5EF4-FFF2-40B4-BE49-F238E27FC236}">
                <a16:creationId xmlns:a16="http://schemas.microsoft.com/office/drawing/2014/main" id="{D515AE89-7C34-FD79-A9F2-642F0869DD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4898" y="3794108"/>
            <a:ext cx="2934774" cy="18932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0B396D1-66D5-09A9-DDBE-6CCA2C69514B}"/>
              </a:ext>
            </a:extLst>
          </p:cNvPr>
          <p:cNvSpPr txBox="1"/>
          <p:nvPr/>
        </p:nvSpPr>
        <p:spPr>
          <a:xfrm>
            <a:off x="6214339" y="5240277"/>
            <a:ext cx="1820469" cy="646331"/>
          </a:xfrm>
          <a:prstGeom prst="rect">
            <a:avLst/>
          </a:prstGeom>
          <a:noFill/>
        </p:spPr>
        <p:txBody>
          <a:bodyPr wrap="square" rtlCol="0">
            <a:spAutoFit/>
          </a:bodyPr>
          <a:lstStyle/>
          <a:p>
            <a:r>
              <a:rPr lang="en-US" dirty="0"/>
              <a:t>Padded palmar bar</a:t>
            </a:r>
          </a:p>
        </p:txBody>
      </p:sp>
      <p:sp>
        <p:nvSpPr>
          <p:cNvPr id="15" name="TextBox 14">
            <a:extLst>
              <a:ext uri="{FF2B5EF4-FFF2-40B4-BE49-F238E27FC236}">
                <a16:creationId xmlns:a16="http://schemas.microsoft.com/office/drawing/2014/main" id="{BA42997A-CAE4-CFAE-E373-E77BCD6A0453}"/>
              </a:ext>
            </a:extLst>
          </p:cNvPr>
          <p:cNvSpPr txBox="1"/>
          <p:nvPr/>
        </p:nvSpPr>
        <p:spPr>
          <a:xfrm>
            <a:off x="2113548" y="5848961"/>
            <a:ext cx="1820469" cy="646331"/>
          </a:xfrm>
          <a:prstGeom prst="rect">
            <a:avLst/>
          </a:prstGeom>
          <a:noFill/>
        </p:spPr>
        <p:txBody>
          <a:bodyPr wrap="square" rtlCol="0">
            <a:spAutoFit/>
          </a:bodyPr>
          <a:lstStyle/>
          <a:p>
            <a:r>
              <a:rPr lang="en-US" dirty="0"/>
              <a:t>Progressive hand attachment</a:t>
            </a:r>
          </a:p>
        </p:txBody>
      </p:sp>
    </p:spTree>
    <p:extLst>
      <p:ext uri="{BB962C8B-B14F-4D97-AF65-F5344CB8AC3E}">
        <p14:creationId xmlns:p14="http://schemas.microsoft.com/office/powerpoint/2010/main" val="207829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2A29FF8-74B8-463A-95CC-DE439AC82E5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0CB1DD-ED3A-39B0-CB8C-E4AAD3174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BAEB8-F2D8-F09F-1457-85D5246C39D9}"/>
              </a:ext>
            </a:extLst>
          </p:cNvPr>
          <p:cNvSpPr>
            <a:spLocks noGrp="1"/>
          </p:cNvSpPr>
          <p:nvPr>
            <p:ph type="title"/>
          </p:nvPr>
        </p:nvSpPr>
        <p:spPr>
          <a:xfrm>
            <a:off x="1124793" y="365125"/>
            <a:ext cx="9937019" cy="1083341"/>
          </a:xfrm>
        </p:spPr>
        <p:txBody>
          <a:bodyPr>
            <a:normAutofit/>
          </a:bodyPr>
          <a:lstStyle/>
          <a:p>
            <a:pPr algn="ctr"/>
            <a:r>
              <a:rPr lang="en-US" dirty="0"/>
              <a:t>Splinting - elbow</a:t>
            </a:r>
          </a:p>
        </p:txBody>
      </p:sp>
      <p:cxnSp>
        <p:nvCxnSpPr>
          <p:cNvPr id="10" name="Straight Connector 9">
            <a:extLst>
              <a:ext uri="{FF2B5EF4-FFF2-40B4-BE49-F238E27FC236}">
                <a16:creationId xmlns:a16="http://schemas.microsoft.com/office/drawing/2014/main" id="{2F6BB6D9-0DCD-C872-7F10-1B933531EE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4C565EC7-2851-8D74-1A2B-F3D75595D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54" y="1682713"/>
            <a:ext cx="5571345" cy="35940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7F85A0-CD99-0BF3-90FE-BECE451A6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4114" y="1791585"/>
            <a:ext cx="3014130" cy="3702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8D7AF2-3835-9942-9E90-2B20A41FA290}"/>
              </a:ext>
            </a:extLst>
          </p:cNvPr>
          <p:cNvSpPr txBox="1"/>
          <p:nvPr/>
        </p:nvSpPr>
        <p:spPr>
          <a:xfrm>
            <a:off x="524654" y="5438648"/>
            <a:ext cx="4735131" cy="1107996"/>
          </a:xfrm>
          <a:prstGeom prst="rect">
            <a:avLst/>
          </a:prstGeom>
          <a:noFill/>
        </p:spPr>
        <p:txBody>
          <a:bodyPr wrap="square" rtlCol="0">
            <a:spAutoFit/>
          </a:bodyPr>
          <a:lstStyle/>
          <a:p>
            <a:r>
              <a:rPr lang="en-US" sz="2200" dirty="0"/>
              <a:t>Elbow Flexion </a:t>
            </a:r>
            <a:r>
              <a:rPr lang="en-US" sz="2200" dirty="0" err="1"/>
              <a:t>Dynasplint</a:t>
            </a:r>
            <a:r>
              <a:rPr lang="en-US" sz="2200" dirty="0"/>
              <a:t> System</a:t>
            </a:r>
          </a:p>
          <a:p>
            <a:r>
              <a:rPr lang="en-US" sz="2200" dirty="0"/>
              <a:t>Range of Motion: 50 degrees flexion to 140 degrees flexion</a:t>
            </a:r>
          </a:p>
        </p:txBody>
      </p:sp>
      <p:sp>
        <p:nvSpPr>
          <p:cNvPr id="5" name="TextBox 4">
            <a:extLst>
              <a:ext uri="{FF2B5EF4-FFF2-40B4-BE49-F238E27FC236}">
                <a16:creationId xmlns:a16="http://schemas.microsoft.com/office/drawing/2014/main" id="{1082B7FE-C635-221B-5983-BA151B71C7B9}"/>
              </a:ext>
            </a:extLst>
          </p:cNvPr>
          <p:cNvSpPr txBox="1"/>
          <p:nvPr/>
        </p:nvSpPr>
        <p:spPr>
          <a:xfrm>
            <a:off x="7456869" y="5438648"/>
            <a:ext cx="4735131" cy="769441"/>
          </a:xfrm>
          <a:prstGeom prst="rect">
            <a:avLst/>
          </a:prstGeom>
          <a:noFill/>
        </p:spPr>
        <p:txBody>
          <a:bodyPr wrap="square" rtlCol="0">
            <a:spAutoFit/>
          </a:bodyPr>
          <a:lstStyle/>
          <a:p>
            <a:r>
              <a:rPr lang="en-US" sz="2200" dirty="0" err="1"/>
              <a:t>NeuroFlex</a:t>
            </a:r>
            <a:endParaRPr lang="en-US" sz="2200" dirty="0"/>
          </a:p>
          <a:p>
            <a:r>
              <a:rPr lang="en-US" sz="2200" dirty="0"/>
              <a:t>Restorative Elbow</a:t>
            </a:r>
          </a:p>
        </p:txBody>
      </p:sp>
    </p:spTree>
    <p:extLst>
      <p:ext uri="{BB962C8B-B14F-4D97-AF65-F5344CB8AC3E}">
        <p14:creationId xmlns:p14="http://schemas.microsoft.com/office/powerpoint/2010/main" val="329399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A6D1BC6-9EB6-587D-F9DC-C589FB5399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F80CA7-29AD-E1CC-DE03-C367955E5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08B65-9545-D1F8-176F-C1315ECF3527}"/>
              </a:ext>
            </a:extLst>
          </p:cNvPr>
          <p:cNvSpPr>
            <a:spLocks noGrp="1"/>
          </p:cNvSpPr>
          <p:nvPr>
            <p:ph type="title"/>
          </p:nvPr>
        </p:nvSpPr>
        <p:spPr>
          <a:xfrm>
            <a:off x="1124793" y="365125"/>
            <a:ext cx="9937019" cy="1083341"/>
          </a:xfrm>
        </p:spPr>
        <p:txBody>
          <a:bodyPr>
            <a:normAutofit/>
          </a:bodyPr>
          <a:lstStyle/>
          <a:p>
            <a:pPr algn="ctr"/>
            <a:r>
              <a:rPr lang="en-US" dirty="0"/>
              <a:t>Splinting - KNEE</a:t>
            </a:r>
          </a:p>
        </p:txBody>
      </p:sp>
      <p:cxnSp>
        <p:nvCxnSpPr>
          <p:cNvPr id="10" name="Straight Connector 9">
            <a:extLst>
              <a:ext uri="{FF2B5EF4-FFF2-40B4-BE49-F238E27FC236}">
                <a16:creationId xmlns:a16="http://schemas.microsoft.com/office/drawing/2014/main" id="{50A162DF-026B-E16B-11FD-F5747BE42B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5B03E0A0-722B-AD0A-4C11-199B76A46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845" y="1785393"/>
            <a:ext cx="3911899" cy="35859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5F20BD-E1F3-FE57-B915-F84F2D0420FE}"/>
              </a:ext>
            </a:extLst>
          </p:cNvPr>
          <p:cNvSpPr txBox="1"/>
          <p:nvPr/>
        </p:nvSpPr>
        <p:spPr>
          <a:xfrm>
            <a:off x="645980" y="5389738"/>
            <a:ext cx="5140223" cy="1200329"/>
          </a:xfrm>
          <a:prstGeom prst="rect">
            <a:avLst/>
          </a:prstGeom>
          <a:noFill/>
        </p:spPr>
        <p:txBody>
          <a:bodyPr wrap="square" rtlCol="0">
            <a:spAutoFit/>
          </a:bodyPr>
          <a:lstStyle/>
          <a:p>
            <a:r>
              <a:rPr lang="en-US" sz="2400" dirty="0"/>
              <a:t>Knee Flexion </a:t>
            </a:r>
            <a:r>
              <a:rPr lang="en-US" sz="2400" dirty="0" err="1"/>
              <a:t>Dynasplint</a:t>
            </a:r>
            <a:endParaRPr lang="en-US" sz="2400" dirty="0"/>
          </a:p>
          <a:p>
            <a:r>
              <a:rPr lang="en-US" sz="2400" dirty="0"/>
              <a:t>Range of Motion: 50 degrees flexion to 140 flexion</a:t>
            </a:r>
          </a:p>
        </p:txBody>
      </p:sp>
      <p:pic>
        <p:nvPicPr>
          <p:cNvPr id="5" name="Picture 4">
            <a:extLst>
              <a:ext uri="{FF2B5EF4-FFF2-40B4-BE49-F238E27FC236}">
                <a16:creationId xmlns:a16="http://schemas.microsoft.com/office/drawing/2014/main" id="{1B913097-4F1B-421F-CE89-7E70CEB8B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401" y="1948827"/>
            <a:ext cx="5210774" cy="33614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A2C9F2-9F23-BF54-894F-B3230E84269D}"/>
              </a:ext>
            </a:extLst>
          </p:cNvPr>
          <p:cNvSpPr txBox="1"/>
          <p:nvPr/>
        </p:nvSpPr>
        <p:spPr>
          <a:xfrm>
            <a:off x="6885044" y="5389738"/>
            <a:ext cx="4735131" cy="523220"/>
          </a:xfrm>
          <a:prstGeom prst="rect">
            <a:avLst/>
          </a:prstGeom>
          <a:noFill/>
        </p:spPr>
        <p:txBody>
          <a:bodyPr wrap="square" rtlCol="0">
            <a:spAutoFit/>
          </a:bodyPr>
          <a:lstStyle/>
          <a:p>
            <a:r>
              <a:rPr lang="en-US" sz="2800" dirty="0" err="1"/>
              <a:t>NeuroFlex</a:t>
            </a:r>
            <a:r>
              <a:rPr lang="en-US" sz="2800" dirty="0"/>
              <a:t> Restorative Knee</a:t>
            </a:r>
          </a:p>
        </p:txBody>
      </p:sp>
    </p:spTree>
    <p:extLst>
      <p:ext uri="{BB962C8B-B14F-4D97-AF65-F5344CB8AC3E}">
        <p14:creationId xmlns:p14="http://schemas.microsoft.com/office/powerpoint/2010/main" val="416205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520C0CD-C978-3524-5555-7C8AB88DBC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9B78-7863-BBF4-9812-86F2A4939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92A66-9770-6223-BF34-727101E3967F}"/>
              </a:ext>
            </a:extLst>
          </p:cNvPr>
          <p:cNvSpPr>
            <a:spLocks noGrp="1"/>
          </p:cNvSpPr>
          <p:nvPr>
            <p:ph type="title"/>
          </p:nvPr>
        </p:nvSpPr>
        <p:spPr>
          <a:xfrm>
            <a:off x="1124793" y="365125"/>
            <a:ext cx="9937019" cy="1083341"/>
          </a:xfrm>
        </p:spPr>
        <p:txBody>
          <a:bodyPr>
            <a:normAutofit/>
          </a:bodyPr>
          <a:lstStyle/>
          <a:p>
            <a:pPr algn="ctr"/>
            <a:r>
              <a:rPr lang="en-US" dirty="0"/>
              <a:t>Splint - Ankle</a:t>
            </a:r>
          </a:p>
        </p:txBody>
      </p:sp>
      <p:cxnSp>
        <p:nvCxnSpPr>
          <p:cNvPr id="10" name="Straight Connector 9">
            <a:extLst>
              <a:ext uri="{FF2B5EF4-FFF2-40B4-BE49-F238E27FC236}">
                <a16:creationId xmlns:a16="http://schemas.microsoft.com/office/drawing/2014/main" id="{DCA2E374-0A9B-C39F-12DE-606E2F7375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D3AC653D-8092-56EE-8CBD-BA22084B1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343" y="1835507"/>
            <a:ext cx="3511490" cy="3218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247EF7-B017-7698-DC43-309EE2DA5402}"/>
              </a:ext>
            </a:extLst>
          </p:cNvPr>
          <p:cNvSpPr txBox="1"/>
          <p:nvPr/>
        </p:nvSpPr>
        <p:spPr>
          <a:xfrm>
            <a:off x="621381" y="5143500"/>
            <a:ext cx="6016156" cy="1569660"/>
          </a:xfrm>
          <a:prstGeom prst="rect">
            <a:avLst/>
          </a:prstGeom>
          <a:noFill/>
        </p:spPr>
        <p:txBody>
          <a:bodyPr wrap="square" rtlCol="0">
            <a:spAutoFit/>
          </a:bodyPr>
          <a:lstStyle/>
          <a:p>
            <a:r>
              <a:rPr lang="en-US" sz="2400" dirty="0"/>
              <a:t>Ankle Dorsiflexion </a:t>
            </a:r>
            <a:r>
              <a:rPr lang="en-US" sz="2400" dirty="0" err="1"/>
              <a:t>Dynasplint</a:t>
            </a:r>
            <a:r>
              <a:rPr lang="en-US" sz="2400" dirty="0"/>
              <a:t> with ankle foot orthosis</a:t>
            </a:r>
          </a:p>
          <a:p>
            <a:r>
              <a:rPr lang="en-US" sz="2400" dirty="0"/>
              <a:t>Range of Motion: 50 degrees plantarflexion to 40 degrees dorsiflexion</a:t>
            </a:r>
          </a:p>
        </p:txBody>
      </p:sp>
      <p:pic>
        <p:nvPicPr>
          <p:cNvPr id="4" name="Picture 6">
            <a:extLst>
              <a:ext uri="{FF2B5EF4-FFF2-40B4-BE49-F238E27FC236}">
                <a16:creationId xmlns:a16="http://schemas.microsoft.com/office/drawing/2014/main" id="{013AE7FD-6EB7-2A82-2E6E-D5A810F59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527" y="2103431"/>
            <a:ext cx="3655971" cy="2361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A9DFC9-54FE-1AAA-890E-128E7AE4BE39}"/>
              </a:ext>
            </a:extLst>
          </p:cNvPr>
          <p:cNvSpPr txBox="1"/>
          <p:nvPr/>
        </p:nvSpPr>
        <p:spPr>
          <a:xfrm>
            <a:off x="7600013" y="5123734"/>
            <a:ext cx="4421102" cy="461665"/>
          </a:xfrm>
          <a:prstGeom prst="rect">
            <a:avLst/>
          </a:prstGeom>
          <a:noFill/>
        </p:spPr>
        <p:txBody>
          <a:bodyPr wrap="square" rtlCol="0">
            <a:spAutoFit/>
          </a:bodyPr>
          <a:lstStyle/>
          <a:p>
            <a:r>
              <a:rPr lang="en-US" sz="2400" dirty="0"/>
              <a:t>RM Safe Boot II</a:t>
            </a:r>
          </a:p>
        </p:txBody>
      </p:sp>
    </p:spTree>
    <p:extLst>
      <p:ext uri="{BB962C8B-B14F-4D97-AF65-F5344CB8AC3E}">
        <p14:creationId xmlns:p14="http://schemas.microsoft.com/office/powerpoint/2010/main" val="424881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Oral medications</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41002A-0590-63A7-B7D4-C46D61C0A2F7}"/>
              </a:ext>
            </a:extLst>
          </p:cNvPr>
          <p:cNvSpPr txBox="1"/>
          <p:nvPr/>
        </p:nvSpPr>
        <p:spPr>
          <a:xfrm>
            <a:off x="564036" y="1837829"/>
            <a:ext cx="11560232" cy="4708981"/>
          </a:xfrm>
          <a:prstGeom prst="rect">
            <a:avLst/>
          </a:prstGeom>
          <a:noFill/>
        </p:spPr>
        <p:txBody>
          <a:bodyPr wrap="square" rtlCol="0">
            <a:spAutoFit/>
          </a:bodyPr>
          <a:lstStyle/>
          <a:p>
            <a:pPr marL="457200" indent="-457200">
              <a:buFont typeface="Arial" panose="020B0604020202020204" pitchFamily="34" charset="0"/>
              <a:buChar char="•"/>
            </a:pPr>
            <a:r>
              <a:rPr lang="en-US" sz="3000" dirty="0"/>
              <a:t>Tizanidine (Zanaflex)</a:t>
            </a:r>
          </a:p>
          <a:p>
            <a:pPr marL="914400" lvl="1" indent="-457200">
              <a:buFont typeface="Arial" panose="020B0604020202020204" pitchFamily="34" charset="0"/>
              <a:buChar char="•"/>
            </a:pPr>
            <a:r>
              <a:rPr lang="en-US" sz="3000" dirty="0"/>
              <a:t>Adverse effects: drowsiness, dizziness, dry mouth, orthostatic hypotension</a:t>
            </a:r>
          </a:p>
          <a:p>
            <a:pPr marL="457200" indent="-457200">
              <a:buFont typeface="Arial" panose="020B0604020202020204" pitchFamily="34" charset="0"/>
              <a:buChar char="•"/>
            </a:pPr>
            <a:r>
              <a:rPr lang="en-US" sz="3000" dirty="0"/>
              <a:t>Baclofen</a:t>
            </a:r>
          </a:p>
          <a:p>
            <a:pPr marL="914400" lvl="1" indent="-457200">
              <a:buFont typeface="Arial" panose="020B0604020202020204" pitchFamily="34" charset="0"/>
              <a:buChar char="•"/>
            </a:pPr>
            <a:r>
              <a:rPr lang="en-US" sz="3000" dirty="0"/>
              <a:t>Adverse effects: weakness, sedation, hypotonia, lowers seizure threshold</a:t>
            </a:r>
          </a:p>
          <a:p>
            <a:pPr marL="914400" lvl="1" indent="-457200">
              <a:buFont typeface="Arial" panose="020B0604020202020204" pitchFamily="34" charset="0"/>
              <a:buChar char="•"/>
            </a:pPr>
            <a:r>
              <a:rPr lang="en-US" sz="3000" dirty="0"/>
              <a:t>Sudden withdrawal may cause seizures, hallucinations, rebound spasticity</a:t>
            </a:r>
          </a:p>
          <a:p>
            <a:pPr marL="457200" indent="-457200">
              <a:buFont typeface="Arial" panose="020B0604020202020204" pitchFamily="34" charset="0"/>
              <a:buChar char="•"/>
            </a:pPr>
            <a:r>
              <a:rPr lang="en-US" sz="3000" dirty="0"/>
              <a:t>Dantrolene</a:t>
            </a:r>
          </a:p>
          <a:p>
            <a:pPr marL="914400" lvl="1" indent="-457200">
              <a:buFont typeface="Arial" panose="020B0604020202020204" pitchFamily="34" charset="0"/>
              <a:buChar char="•"/>
            </a:pPr>
            <a:r>
              <a:rPr lang="en-US" sz="3000" dirty="0"/>
              <a:t>Adverse effects: weakness, drowsiness, nausea, diarrhea, liver toxicity</a:t>
            </a:r>
          </a:p>
        </p:txBody>
      </p:sp>
    </p:spTree>
    <p:extLst>
      <p:ext uri="{BB962C8B-B14F-4D97-AF65-F5344CB8AC3E}">
        <p14:creationId xmlns:p14="http://schemas.microsoft.com/office/powerpoint/2010/main" val="386842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6027" y="365125"/>
            <a:ext cx="12192000" cy="1083341"/>
          </a:xfrm>
        </p:spPr>
        <p:txBody>
          <a:bodyPr>
            <a:normAutofit fontScale="90000"/>
          </a:bodyPr>
          <a:lstStyle/>
          <a:p>
            <a:pPr algn="ctr"/>
            <a:r>
              <a:rPr lang="en-US" dirty="0"/>
              <a:t>Chemodenervation with Botulinum Toxin</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5B9560E-6270-8F0E-A8E0-A8A2A09421BC}"/>
              </a:ext>
            </a:extLst>
          </p:cNvPr>
          <p:cNvSpPr txBox="1"/>
          <p:nvPr/>
        </p:nvSpPr>
        <p:spPr>
          <a:xfrm>
            <a:off x="331911" y="1714500"/>
            <a:ext cx="11560232" cy="5632311"/>
          </a:xfrm>
          <a:prstGeom prst="rect">
            <a:avLst/>
          </a:prstGeom>
          <a:noFill/>
        </p:spPr>
        <p:txBody>
          <a:bodyPr wrap="square" rtlCol="0">
            <a:spAutoFit/>
          </a:bodyPr>
          <a:lstStyle/>
          <a:p>
            <a:pPr marL="457200" indent="-457200">
              <a:buFont typeface="Arial" panose="020B0604020202020204" pitchFamily="34" charset="0"/>
              <a:buChar char="•"/>
            </a:pPr>
            <a:r>
              <a:rPr lang="en-US" sz="3000" dirty="0"/>
              <a:t>Injected directly into overactive muscles; disrupts release of Ach at NMJ</a:t>
            </a:r>
          </a:p>
          <a:p>
            <a:pPr marL="457200" indent="-457200">
              <a:buFont typeface="Arial" panose="020B0604020202020204" pitchFamily="34" charset="0"/>
              <a:buChar char="•"/>
            </a:pPr>
            <a:r>
              <a:rPr lang="en-US" sz="3000" dirty="0"/>
              <a:t>Reduces contractions, relaxes muscles</a:t>
            </a:r>
          </a:p>
          <a:p>
            <a:pPr marL="457200" indent="-457200">
              <a:buFont typeface="Arial" panose="020B0604020202020204" pitchFamily="34" charset="0"/>
              <a:buChar char="•"/>
            </a:pPr>
            <a:r>
              <a:rPr lang="en-US" sz="3000" dirty="0"/>
              <a:t>Advantages:</a:t>
            </a:r>
          </a:p>
          <a:p>
            <a:pPr marL="914400" lvl="1" indent="-457200">
              <a:buFont typeface="Arial" panose="020B0604020202020204" pitchFamily="34" charset="0"/>
              <a:buChar char="•"/>
            </a:pPr>
            <a:r>
              <a:rPr lang="en-US" sz="3000" dirty="0"/>
              <a:t>Avoids systemic effects</a:t>
            </a:r>
          </a:p>
          <a:p>
            <a:pPr marL="914400" lvl="1" indent="-457200">
              <a:buFont typeface="Arial" panose="020B0604020202020204" pitchFamily="34" charset="0"/>
              <a:buChar char="•"/>
            </a:pPr>
            <a:r>
              <a:rPr lang="en-US" sz="3000" dirty="0"/>
              <a:t>Focal treatment</a:t>
            </a:r>
          </a:p>
          <a:p>
            <a:pPr marL="457200" indent="-457200">
              <a:buFont typeface="Arial" panose="020B0604020202020204" pitchFamily="34" charset="0"/>
              <a:buChar char="•"/>
            </a:pPr>
            <a:r>
              <a:rPr lang="en-US" sz="3000" dirty="0"/>
              <a:t>Onset: 3-4 days, peak effect: 2-3 weeks, duration: 3 months</a:t>
            </a:r>
          </a:p>
          <a:p>
            <a:pPr marL="457200" indent="-457200">
              <a:buFont typeface="Arial" panose="020B0604020202020204" pitchFamily="34" charset="0"/>
              <a:buChar char="•"/>
            </a:pPr>
            <a:r>
              <a:rPr lang="en-US" sz="3000" dirty="0"/>
              <a:t>Formulations:</a:t>
            </a:r>
          </a:p>
          <a:p>
            <a:pPr marL="914400" lvl="1" indent="-457200">
              <a:buFont typeface="Arial" panose="020B0604020202020204" pitchFamily="34" charset="0"/>
              <a:buChar char="•"/>
            </a:pPr>
            <a:r>
              <a:rPr lang="en-US" sz="3000" dirty="0"/>
              <a:t>Botox</a:t>
            </a:r>
          </a:p>
          <a:p>
            <a:pPr marL="914400" lvl="1" indent="-457200">
              <a:buFont typeface="Arial" panose="020B0604020202020204" pitchFamily="34" charset="0"/>
              <a:buChar char="•"/>
            </a:pPr>
            <a:r>
              <a:rPr lang="en-US" sz="3000" dirty="0"/>
              <a:t>Dysport</a:t>
            </a:r>
          </a:p>
          <a:p>
            <a:pPr marL="914400" lvl="1" indent="-457200">
              <a:buFont typeface="Arial" panose="020B0604020202020204" pitchFamily="34" charset="0"/>
              <a:buChar char="•"/>
            </a:pPr>
            <a:r>
              <a:rPr lang="en-US" sz="3000" dirty="0" err="1"/>
              <a:t>Xeomin</a:t>
            </a:r>
            <a:endParaRPr lang="en-US" sz="3000" dirty="0"/>
          </a:p>
          <a:p>
            <a:pPr marL="914400" lvl="1" indent="-457200">
              <a:buFont typeface="Arial" panose="020B0604020202020204" pitchFamily="34" charset="0"/>
              <a:buChar char="•"/>
            </a:pPr>
            <a:r>
              <a:rPr lang="en-US" sz="3000" dirty="0" err="1"/>
              <a:t>Myobloc</a:t>
            </a:r>
            <a:endParaRPr lang="en-US" sz="3000" dirty="0"/>
          </a:p>
          <a:p>
            <a:pPr marL="457200" indent="-457200">
              <a:buFont typeface="Arial" panose="020B0604020202020204" pitchFamily="34" charset="0"/>
              <a:buChar char="•"/>
            </a:pPr>
            <a:endParaRPr lang="en-US" sz="3000" dirty="0"/>
          </a:p>
        </p:txBody>
      </p:sp>
    </p:spTree>
    <p:extLst>
      <p:ext uri="{BB962C8B-B14F-4D97-AF65-F5344CB8AC3E}">
        <p14:creationId xmlns:p14="http://schemas.microsoft.com/office/powerpoint/2010/main" val="284752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48FCDD7-C9E2-10B5-A42E-B5D1AC6CCAA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A1D412-E525-D924-5EE0-56A6C4D28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A80DB-6FB9-282F-E692-74F45D776E32}"/>
              </a:ext>
            </a:extLst>
          </p:cNvPr>
          <p:cNvSpPr>
            <a:spLocks noGrp="1"/>
          </p:cNvSpPr>
          <p:nvPr>
            <p:ph type="title"/>
          </p:nvPr>
        </p:nvSpPr>
        <p:spPr>
          <a:xfrm>
            <a:off x="16027" y="365125"/>
            <a:ext cx="12192000" cy="1083341"/>
          </a:xfrm>
        </p:spPr>
        <p:txBody>
          <a:bodyPr>
            <a:normAutofit fontScale="90000"/>
          </a:bodyPr>
          <a:lstStyle/>
          <a:p>
            <a:pPr algn="ctr"/>
            <a:r>
              <a:rPr lang="en-US" dirty="0"/>
              <a:t>Chemodenervation with Botulinum Toxin</a:t>
            </a:r>
          </a:p>
        </p:txBody>
      </p:sp>
      <p:cxnSp>
        <p:nvCxnSpPr>
          <p:cNvPr id="10" name="Straight Connector 9">
            <a:extLst>
              <a:ext uri="{FF2B5EF4-FFF2-40B4-BE49-F238E27FC236}">
                <a16:creationId xmlns:a16="http://schemas.microsoft.com/office/drawing/2014/main" id="{915E41E4-8CCC-8A97-D22F-29391B4309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oogle Shape;176;p19">
            <a:extLst>
              <a:ext uri="{FF2B5EF4-FFF2-40B4-BE49-F238E27FC236}">
                <a16:creationId xmlns:a16="http://schemas.microsoft.com/office/drawing/2014/main" id="{1F5F01F6-0C75-A663-8138-DA08B9552D02}"/>
              </a:ext>
            </a:extLst>
          </p:cNvPr>
          <p:cNvPicPr preferRelativeResize="0"/>
          <p:nvPr/>
        </p:nvPicPr>
        <p:blipFill rotWithShape="1">
          <a:blip r:embed="rId2">
            <a:alphaModFix/>
          </a:blip>
          <a:srcRect l="11476" t="-1370" r="60655" b="1370"/>
          <a:stretch/>
        </p:blipFill>
        <p:spPr>
          <a:xfrm>
            <a:off x="459350" y="1597432"/>
            <a:ext cx="4076698" cy="5231270"/>
          </a:xfrm>
          <a:prstGeom prst="rect">
            <a:avLst/>
          </a:prstGeom>
          <a:noFill/>
          <a:ln>
            <a:noFill/>
          </a:ln>
        </p:spPr>
      </p:pic>
      <p:pic>
        <p:nvPicPr>
          <p:cNvPr id="5" name="Google Shape;177;p19">
            <a:extLst>
              <a:ext uri="{FF2B5EF4-FFF2-40B4-BE49-F238E27FC236}">
                <a16:creationId xmlns:a16="http://schemas.microsoft.com/office/drawing/2014/main" id="{36D1F9D7-9873-E557-D115-B5DE7E9A9AF0}"/>
              </a:ext>
            </a:extLst>
          </p:cNvPr>
          <p:cNvPicPr preferRelativeResize="0"/>
          <p:nvPr/>
        </p:nvPicPr>
        <p:blipFill rotWithShape="1">
          <a:blip r:embed="rId3">
            <a:alphaModFix/>
          </a:blip>
          <a:srcRect b="31768"/>
          <a:stretch/>
        </p:blipFill>
        <p:spPr>
          <a:xfrm>
            <a:off x="6886264" y="1856323"/>
            <a:ext cx="3476935" cy="4700105"/>
          </a:xfrm>
          <a:prstGeom prst="rect">
            <a:avLst/>
          </a:prstGeom>
          <a:noFill/>
          <a:ln>
            <a:noFill/>
          </a:ln>
        </p:spPr>
      </p:pic>
    </p:spTree>
    <p:extLst>
      <p:ext uri="{BB962C8B-B14F-4D97-AF65-F5344CB8AC3E}">
        <p14:creationId xmlns:p14="http://schemas.microsoft.com/office/powerpoint/2010/main" val="204728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6027" y="365125"/>
            <a:ext cx="12192000" cy="1083341"/>
          </a:xfrm>
        </p:spPr>
        <p:txBody>
          <a:bodyPr>
            <a:normAutofit/>
          </a:bodyPr>
          <a:lstStyle/>
          <a:p>
            <a:pPr algn="ctr"/>
            <a:r>
              <a:rPr lang="en-US" dirty="0" err="1"/>
              <a:t>Chemoneurolysis</a:t>
            </a:r>
            <a:endParaRPr lang="en-US" dirty="0"/>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605332-328F-4C02-35FC-DD43BE8AFC7B}"/>
              </a:ext>
            </a:extLst>
          </p:cNvPr>
          <p:cNvSpPr txBox="1"/>
          <p:nvPr/>
        </p:nvSpPr>
        <p:spPr>
          <a:xfrm>
            <a:off x="564036" y="1837829"/>
            <a:ext cx="11560232" cy="3323987"/>
          </a:xfrm>
          <a:prstGeom prst="rect">
            <a:avLst/>
          </a:prstGeom>
          <a:noFill/>
        </p:spPr>
        <p:txBody>
          <a:bodyPr wrap="square" rtlCol="0">
            <a:spAutoFit/>
          </a:bodyPr>
          <a:lstStyle/>
          <a:p>
            <a:pPr marL="457200" indent="-457200">
              <a:buFont typeface="Arial" panose="020B0604020202020204" pitchFamily="34" charset="0"/>
              <a:buChar char="•"/>
            </a:pPr>
            <a:r>
              <a:rPr lang="en-US" sz="3000" dirty="0"/>
              <a:t>Phenol is used to destroy peripheral nerves in the upper and lower limbs that are innervating the overactive muscles to produce relaxation.</a:t>
            </a:r>
          </a:p>
          <a:p>
            <a:pPr marL="457200" indent="-457200">
              <a:buFont typeface="Arial" panose="020B0604020202020204" pitchFamily="34" charset="0"/>
              <a:buChar char="•"/>
            </a:pPr>
            <a:r>
              <a:rPr lang="en-US" sz="3000" dirty="0"/>
              <a:t>Phenol works immediately after injection and lasts 6 months and longer in many cases</a:t>
            </a:r>
          </a:p>
          <a:p>
            <a:pPr marL="457200" indent="-457200">
              <a:buFont typeface="Arial" panose="020B0604020202020204" pitchFamily="34" charset="0"/>
              <a:buChar char="•"/>
            </a:pPr>
            <a:r>
              <a:rPr lang="en-US" sz="3000" dirty="0"/>
              <a:t>DO NOT use in neck, chest wall, hands, or feet</a:t>
            </a:r>
          </a:p>
          <a:p>
            <a:pPr marL="457200" indent="-457200">
              <a:buFont typeface="Arial" panose="020B0604020202020204" pitchFamily="34" charset="0"/>
              <a:buChar char="•"/>
            </a:pPr>
            <a:r>
              <a:rPr lang="en-US" sz="3000" dirty="0"/>
              <a:t>It is helpful when there is not enough botulinum toxin to adequately control spasticity or when longer lasting results are desired</a:t>
            </a:r>
          </a:p>
        </p:txBody>
      </p:sp>
    </p:spTree>
    <p:extLst>
      <p:ext uri="{BB962C8B-B14F-4D97-AF65-F5344CB8AC3E}">
        <p14:creationId xmlns:p14="http://schemas.microsoft.com/office/powerpoint/2010/main" val="175977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6027" y="365125"/>
            <a:ext cx="12192000" cy="1083341"/>
          </a:xfrm>
        </p:spPr>
        <p:txBody>
          <a:bodyPr>
            <a:normAutofit/>
          </a:bodyPr>
          <a:lstStyle/>
          <a:p>
            <a:pPr algn="ctr"/>
            <a:r>
              <a:rPr lang="en-US" dirty="0"/>
              <a:t>Baclofen pumps</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605332-328F-4C02-35FC-DD43BE8AFC7B}"/>
              </a:ext>
            </a:extLst>
          </p:cNvPr>
          <p:cNvSpPr txBox="1"/>
          <p:nvPr/>
        </p:nvSpPr>
        <p:spPr>
          <a:xfrm>
            <a:off x="449497" y="1868823"/>
            <a:ext cx="6176398" cy="4493538"/>
          </a:xfrm>
          <a:prstGeom prst="rect">
            <a:avLst/>
          </a:prstGeom>
          <a:noFill/>
        </p:spPr>
        <p:txBody>
          <a:bodyPr wrap="square" rtlCol="0">
            <a:spAutoFit/>
          </a:bodyPr>
          <a:lstStyle/>
          <a:p>
            <a:pPr marL="457200" indent="-457200">
              <a:buFont typeface="Arial" panose="020B0604020202020204" pitchFamily="34" charset="0"/>
              <a:buChar char="•"/>
            </a:pPr>
            <a:r>
              <a:rPr lang="en-US" sz="2200" dirty="0"/>
              <a:t>A good option for patients with lower limb spasticity </a:t>
            </a:r>
          </a:p>
          <a:p>
            <a:pPr marL="457200" indent="-457200">
              <a:buFont typeface="Arial" panose="020B0604020202020204" pitchFamily="34" charset="0"/>
              <a:buChar char="•"/>
            </a:pPr>
            <a:r>
              <a:rPr lang="en-US" sz="2200" dirty="0"/>
              <a:t>The dose of intrathecal baclofen is significantly lower than the oral dose of baclofen</a:t>
            </a:r>
          </a:p>
          <a:p>
            <a:pPr marL="457200" indent="-457200">
              <a:buFont typeface="Arial" panose="020B0604020202020204" pitchFamily="34" charset="0"/>
              <a:buChar char="•"/>
            </a:pPr>
            <a:r>
              <a:rPr lang="en-US" sz="2200" dirty="0"/>
              <a:t>A trial can be done in which a 50 ug bolus of baclofen is injected into the intrathecal space of the spine. Spasticity is assessed before and 2 and 4 hours after the trial.</a:t>
            </a:r>
          </a:p>
          <a:p>
            <a:pPr marL="457200" indent="-457200">
              <a:buFont typeface="Arial" panose="020B0604020202020204" pitchFamily="34" charset="0"/>
              <a:buChar char="•"/>
            </a:pPr>
            <a:r>
              <a:rPr lang="en-US" sz="2200" dirty="0"/>
              <a:t>If the trial is successful, a baclofen pump can be implanted by a neurosurgeon</a:t>
            </a:r>
          </a:p>
          <a:p>
            <a:pPr marL="457200" indent="-457200">
              <a:buFont typeface="Arial" panose="020B0604020202020204" pitchFamily="34" charset="0"/>
              <a:buChar char="•"/>
            </a:pPr>
            <a:r>
              <a:rPr lang="en-US" sz="2200" dirty="0"/>
              <a:t>Baclofen pump dose and refills are done during outpatient visits</a:t>
            </a:r>
          </a:p>
          <a:p>
            <a:pPr marL="457200" indent="-457200">
              <a:buFont typeface="Arial" panose="020B0604020202020204" pitchFamily="34" charset="0"/>
              <a:buChar char="•"/>
            </a:pPr>
            <a:r>
              <a:rPr lang="en-US" sz="2200" dirty="0"/>
              <a:t>Baclofen pumps are replaced every 6-7 years</a:t>
            </a:r>
          </a:p>
        </p:txBody>
      </p:sp>
      <p:pic>
        <p:nvPicPr>
          <p:cNvPr id="4" name="Picture 2">
            <a:extLst>
              <a:ext uri="{FF2B5EF4-FFF2-40B4-BE49-F238E27FC236}">
                <a16:creationId xmlns:a16="http://schemas.microsoft.com/office/drawing/2014/main" id="{248D444B-5D5C-0D6D-2C94-88DBE872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761" y="1867820"/>
            <a:ext cx="1932297" cy="20360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4DB27D74-7BE4-5553-A0E0-0450E6BF5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658" y="2821576"/>
            <a:ext cx="2628692" cy="382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2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1437-3CED-5B94-A7EE-A5B22FC968A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0F99D83-1FA7-1A28-8B08-CE25B3D8E983}"/>
              </a:ext>
            </a:extLst>
          </p:cNvPr>
          <p:cNvSpPr>
            <a:spLocks noGrp="1"/>
          </p:cNvSpPr>
          <p:nvPr>
            <p:ph idx="1"/>
          </p:nvPr>
        </p:nvSpPr>
        <p:spPr/>
        <p:txBody>
          <a:bodyPr>
            <a:normAutofit lnSpcReduction="10000"/>
          </a:bodyPr>
          <a:lstStyle/>
          <a:p>
            <a:r>
              <a:rPr lang="en-US" dirty="0"/>
              <a:t>What is spasticity?</a:t>
            </a:r>
          </a:p>
          <a:p>
            <a:r>
              <a:rPr lang="en-US" dirty="0"/>
              <a:t>Complications due to spasticity</a:t>
            </a:r>
          </a:p>
          <a:p>
            <a:r>
              <a:rPr lang="en-US" dirty="0"/>
              <a:t>Common presentation in the upper limb</a:t>
            </a:r>
          </a:p>
          <a:p>
            <a:r>
              <a:rPr lang="en-US" dirty="0"/>
              <a:t>Common presentation in the lower limb</a:t>
            </a:r>
          </a:p>
          <a:p>
            <a:r>
              <a:rPr lang="en-US" dirty="0"/>
              <a:t>Treatment goals</a:t>
            </a:r>
          </a:p>
          <a:p>
            <a:r>
              <a:rPr lang="en-US" dirty="0"/>
              <a:t>Current treatment options</a:t>
            </a:r>
          </a:p>
          <a:p>
            <a:r>
              <a:rPr lang="en-US" dirty="0"/>
              <a:t>Overview of lower limb orthoses for ambulation</a:t>
            </a:r>
          </a:p>
          <a:p>
            <a:r>
              <a:rPr lang="en-US" dirty="0"/>
              <a:t>Future directions</a:t>
            </a:r>
          </a:p>
          <a:p>
            <a:r>
              <a:rPr lang="en-US" dirty="0"/>
              <a:t>Patient Story &amp; Treatment Plan</a:t>
            </a:r>
          </a:p>
          <a:p>
            <a:endParaRPr lang="en-US" dirty="0"/>
          </a:p>
          <a:p>
            <a:endParaRPr lang="en-US" dirty="0"/>
          </a:p>
          <a:p>
            <a:endParaRPr lang="en-US" dirty="0"/>
          </a:p>
        </p:txBody>
      </p:sp>
    </p:spTree>
    <p:extLst>
      <p:ext uri="{BB962C8B-B14F-4D97-AF65-F5344CB8AC3E}">
        <p14:creationId xmlns:p14="http://schemas.microsoft.com/office/powerpoint/2010/main" val="249382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6027" y="365125"/>
            <a:ext cx="12192000" cy="1083341"/>
          </a:xfrm>
        </p:spPr>
        <p:txBody>
          <a:bodyPr>
            <a:normAutofit fontScale="90000"/>
          </a:bodyPr>
          <a:lstStyle/>
          <a:p>
            <a:pPr algn="ctr"/>
            <a:r>
              <a:rPr lang="en-US" dirty="0"/>
              <a:t>Surgery – Tendon transfer, tenotomy, lengthening</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BC2C479-B442-217A-EFB5-567588D8907C}"/>
              </a:ext>
            </a:extLst>
          </p:cNvPr>
          <p:cNvPicPr>
            <a:picLocks noChangeAspect="1"/>
          </p:cNvPicPr>
          <p:nvPr/>
        </p:nvPicPr>
        <p:blipFill>
          <a:blip r:embed="rId2"/>
          <a:stretch>
            <a:fillRect/>
          </a:stretch>
        </p:blipFill>
        <p:spPr>
          <a:xfrm>
            <a:off x="2253872" y="1946175"/>
            <a:ext cx="6740890" cy="3363228"/>
          </a:xfrm>
          <a:prstGeom prst="rect">
            <a:avLst/>
          </a:prstGeom>
        </p:spPr>
      </p:pic>
      <p:sp>
        <p:nvSpPr>
          <p:cNvPr id="11" name="TextBox 10">
            <a:extLst>
              <a:ext uri="{FF2B5EF4-FFF2-40B4-BE49-F238E27FC236}">
                <a16:creationId xmlns:a16="http://schemas.microsoft.com/office/drawing/2014/main" id="{1A7600BD-3C26-9C9B-A414-88CA5ABBB9D5}"/>
              </a:ext>
            </a:extLst>
          </p:cNvPr>
          <p:cNvSpPr txBox="1"/>
          <p:nvPr/>
        </p:nvSpPr>
        <p:spPr>
          <a:xfrm>
            <a:off x="2253872" y="5553777"/>
            <a:ext cx="10574148" cy="646331"/>
          </a:xfrm>
          <a:prstGeom prst="rect">
            <a:avLst/>
          </a:prstGeom>
          <a:noFill/>
        </p:spPr>
        <p:txBody>
          <a:bodyPr wrap="square" rtlCol="0">
            <a:spAutoFit/>
          </a:bodyPr>
          <a:lstStyle/>
          <a:p>
            <a:r>
              <a:rPr lang="en-US" dirty="0"/>
              <a:t>Achilles tendon lengthening &amp; SPLATT for equinovarus contracture.</a:t>
            </a:r>
          </a:p>
          <a:p>
            <a:r>
              <a:rPr lang="en-US" dirty="0" err="1"/>
              <a:t>Source:Penn</a:t>
            </a:r>
            <a:r>
              <a:rPr lang="en-US" dirty="0"/>
              <a:t> Neuro-</a:t>
            </a:r>
            <a:r>
              <a:rPr lang="en-US" dirty="0" err="1"/>
              <a:t>Orthopaedics</a:t>
            </a:r>
            <a:r>
              <a:rPr lang="en-US" dirty="0"/>
              <a:t> Service Pamphlet</a:t>
            </a:r>
          </a:p>
        </p:txBody>
      </p:sp>
    </p:spTree>
    <p:extLst>
      <p:ext uri="{BB962C8B-B14F-4D97-AF65-F5344CB8AC3E}">
        <p14:creationId xmlns:p14="http://schemas.microsoft.com/office/powerpoint/2010/main" val="3209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DB7C835-195C-A018-96F0-798F83476EE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0398A-B077-F9FC-E56C-2872808CC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1B6FA-87B7-3D1A-FB5C-8EB884D8D8F2}"/>
              </a:ext>
            </a:extLst>
          </p:cNvPr>
          <p:cNvSpPr>
            <a:spLocks noGrp="1"/>
          </p:cNvSpPr>
          <p:nvPr>
            <p:ph type="title"/>
          </p:nvPr>
        </p:nvSpPr>
        <p:spPr>
          <a:xfrm>
            <a:off x="16027" y="365125"/>
            <a:ext cx="12192000" cy="1083341"/>
          </a:xfrm>
        </p:spPr>
        <p:txBody>
          <a:bodyPr>
            <a:normAutofit/>
          </a:bodyPr>
          <a:lstStyle/>
          <a:p>
            <a:pPr algn="ctr"/>
            <a:r>
              <a:rPr lang="en-US" dirty="0"/>
              <a:t>Lower extremity orthoses</a:t>
            </a:r>
          </a:p>
        </p:txBody>
      </p:sp>
      <p:cxnSp>
        <p:nvCxnSpPr>
          <p:cNvPr id="10" name="Straight Connector 9">
            <a:extLst>
              <a:ext uri="{FF2B5EF4-FFF2-40B4-BE49-F238E27FC236}">
                <a16:creationId xmlns:a16="http://schemas.microsoft.com/office/drawing/2014/main" id="{629749E1-C2F4-0A8A-5A8B-6FDC76BF9C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3C363AB-CEBD-0874-7177-788FAE0A7EDB}"/>
              </a:ext>
            </a:extLst>
          </p:cNvPr>
          <p:cNvPicPr>
            <a:picLocks noChangeAspect="1"/>
          </p:cNvPicPr>
          <p:nvPr/>
        </p:nvPicPr>
        <p:blipFill>
          <a:blip r:embed="rId2"/>
          <a:stretch>
            <a:fillRect/>
          </a:stretch>
        </p:blipFill>
        <p:spPr>
          <a:xfrm rot="5400000">
            <a:off x="324772" y="3157503"/>
            <a:ext cx="3434335" cy="2575752"/>
          </a:xfrm>
          <a:prstGeom prst="rect">
            <a:avLst/>
          </a:prstGeom>
        </p:spPr>
      </p:pic>
      <p:pic>
        <p:nvPicPr>
          <p:cNvPr id="4" name="Picture 3">
            <a:extLst>
              <a:ext uri="{FF2B5EF4-FFF2-40B4-BE49-F238E27FC236}">
                <a16:creationId xmlns:a16="http://schemas.microsoft.com/office/drawing/2014/main" id="{83565C0D-79E9-BE8B-C1DA-DC003F303513}"/>
              </a:ext>
            </a:extLst>
          </p:cNvPr>
          <p:cNvPicPr>
            <a:picLocks noChangeAspect="1"/>
          </p:cNvPicPr>
          <p:nvPr/>
        </p:nvPicPr>
        <p:blipFill>
          <a:blip r:embed="rId3"/>
          <a:stretch>
            <a:fillRect/>
          </a:stretch>
        </p:blipFill>
        <p:spPr>
          <a:xfrm rot="5400000">
            <a:off x="6389812" y="3157503"/>
            <a:ext cx="3434335" cy="2575752"/>
          </a:xfrm>
          <a:prstGeom prst="rect">
            <a:avLst/>
          </a:prstGeom>
        </p:spPr>
      </p:pic>
      <p:sp>
        <p:nvSpPr>
          <p:cNvPr id="5" name="TextBox 4">
            <a:extLst>
              <a:ext uri="{FF2B5EF4-FFF2-40B4-BE49-F238E27FC236}">
                <a16:creationId xmlns:a16="http://schemas.microsoft.com/office/drawing/2014/main" id="{5CEB813E-9DBE-666D-05C2-9CCAFD1579AC}"/>
              </a:ext>
            </a:extLst>
          </p:cNvPr>
          <p:cNvSpPr txBox="1"/>
          <p:nvPr/>
        </p:nvSpPr>
        <p:spPr>
          <a:xfrm>
            <a:off x="463273" y="2062520"/>
            <a:ext cx="6355830" cy="461665"/>
          </a:xfrm>
          <a:prstGeom prst="rect">
            <a:avLst/>
          </a:prstGeom>
          <a:noFill/>
        </p:spPr>
        <p:txBody>
          <a:bodyPr wrap="square" rtlCol="0">
            <a:spAutoFit/>
          </a:bodyPr>
          <a:lstStyle/>
          <a:p>
            <a:r>
              <a:rPr lang="en-US" sz="2400" dirty="0"/>
              <a:t>Solid Ankle Molded Ankle Foot Orthosis</a:t>
            </a:r>
          </a:p>
        </p:txBody>
      </p:sp>
    </p:spTree>
    <p:extLst>
      <p:ext uri="{BB962C8B-B14F-4D97-AF65-F5344CB8AC3E}">
        <p14:creationId xmlns:p14="http://schemas.microsoft.com/office/powerpoint/2010/main" val="99751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1AD2F61-4B71-FC65-7FAD-CCA44613349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3027252-3023-10A0-9EAB-4A872BB95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38FEA-1436-D923-B4A2-0C9E846F2234}"/>
              </a:ext>
            </a:extLst>
          </p:cNvPr>
          <p:cNvSpPr>
            <a:spLocks noGrp="1"/>
          </p:cNvSpPr>
          <p:nvPr>
            <p:ph type="title"/>
          </p:nvPr>
        </p:nvSpPr>
        <p:spPr>
          <a:xfrm>
            <a:off x="16027" y="365125"/>
            <a:ext cx="12192000" cy="1083341"/>
          </a:xfrm>
        </p:spPr>
        <p:txBody>
          <a:bodyPr>
            <a:normAutofit/>
          </a:bodyPr>
          <a:lstStyle/>
          <a:p>
            <a:pPr algn="ctr"/>
            <a:r>
              <a:rPr lang="en-US" dirty="0"/>
              <a:t>Lower extremity orthoses</a:t>
            </a:r>
          </a:p>
        </p:txBody>
      </p:sp>
      <p:cxnSp>
        <p:nvCxnSpPr>
          <p:cNvPr id="10" name="Straight Connector 9">
            <a:extLst>
              <a:ext uri="{FF2B5EF4-FFF2-40B4-BE49-F238E27FC236}">
                <a16:creationId xmlns:a16="http://schemas.microsoft.com/office/drawing/2014/main" id="{931B7F78-EFD5-A2CD-E5BD-9B2BF99342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56DBF5D-6634-D377-CB00-BD6165EA85F7}"/>
              </a:ext>
            </a:extLst>
          </p:cNvPr>
          <p:cNvSpPr txBox="1"/>
          <p:nvPr/>
        </p:nvSpPr>
        <p:spPr>
          <a:xfrm>
            <a:off x="463273" y="2062520"/>
            <a:ext cx="6355830" cy="461665"/>
          </a:xfrm>
          <a:prstGeom prst="rect">
            <a:avLst/>
          </a:prstGeom>
          <a:noFill/>
        </p:spPr>
        <p:txBody>
          <a:bodyPr wrap="square" rtlCol="0">
            <a:spAutoFit/>
          </a:bodyPr>
          <a:lstStyle/>
          <a:p>
            <a:r>
              <a:rPr lang="en-US" sz="2400" dirty="0"/>
              <a:t>Articulating molded ankle foot orthosis</a:t>
            </a:r>
          </a:p>
        </p:txBody>
      </p:sp>
      <p:pic>
        <p:nvPicPr>
          <p:cNvPr id="6" name="Picture 5">
            <a:extLst>
              <a:ext uri="{FF2B5EF4-FFF2-40B4-BE49-F238E27FC236}">
                <a16:creationId xmlns:a16="http://schemas.microsoft.com/office/drawing/2014/main" id="{B52B59DC-C66B-8DFD-8746-88987B37ABF8}"/>
              </a:ext>
            </a:extLst>
          </p:cNvPr>
          <p:cNvPicPr>
            <a:picLocks noChangeAspect="1"/>
          </p:cNvPicPr>
          <p:nvPr/>
        </p:nvPicPr>
        <p:blipFill>
          <a:blip r:embed="rId2"/>
          <a:stretch>
            <a:fillRect/>
          </a:stretch>
        </p:blipFill>
        <p:spPr>
          <a:xfrm rot="5400000">
            <a:off x="808741" y="3180758"/>
            <a:ext cx="3785274" cy="2838955"/>
          </a:xfrm>
          <a:prstGeom prst="rect">
            <a:avLst/>
          </a:prstGeom>
        </p:spPr>
      </p:pic>
      <p:pic>
        <p:nvPicPr>
          <p:cNvPr id="7" name="Picture 6">
            <a:extLst>
              <a:ext uri="{FF2B5EF4-FFF2-40B4-BE49-F238E27FC236}">
                <a16:creationId xmlns:a16="http://schemas.microsoft.com/office/drawing/2014/main" id="{CB76FF03-6E32-EE7F-1DED-ED8A6A0D0762}"/>
              </a:ext>
            </a:extLst>
          </p:cNvPr>
          <p:cNvPicPr>
            <a:picLocks noChangeAspect="1"/>
          </p:cNvPicPr>
          <p:nvPr/>
        </p:nvPicPr>
        <p:blipFill>
          <a:blip r:embed="rId3"/>
          <a:stretch>
            <a:fillRect/>
          </a:stretch>
        </p:blipFill>
        <p:spPr>
          <a:xfrm rot="5400000">
            <a:off x="6383805" y="3126862"/>
            <a:ext cx="3801311" cy="2930716"/>
          </a:xfrm>
          <a:prstGeom prst="rect">
            <a:avLst/>
          </a:prstGeom>
        </p:spPr>
      </p:pic>
    </p:spTree>
    <p:extLst>
      <p:ext uri="{BB962C8B-B14F-4D97-AF65-F5344CB8AC3E}">
        <p14:creationId xmlns:p14="http://schemas.microsoft.com/office/powerpoint/2010/main" val="1361345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260B29F-EBC0-4421-A572-0C89E358EC3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9365A4-9236-6324-DA60-056BCF065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202E6-3A85-FDE8-4EC9-C3E7661EA7A4}"/>
              </a:ext>
            </a:extLst>
          </p:cNvPr>
          <p:cNvSpPr>
            <a:spLocks noGrp="1"/>
          </p:cNvSpPr>
          <p:nvPr>
            <p:ph type="title"/>
          </p:nvPr>
        </p:nvSpPr>
        <p:spPr>
          <a:xfrm>
            <a:off x="16027" y="365125"/>
            <a:ext cx="12192000" cy="1083341"/>
          </a:xfrm>
        </p:spPr>
        <p:txBody>
          <a:bodyPr>
            <a:normAutofit/>
          </a:bodyPr>
          <a:lstStyle/>
          <a:p>
            <a:pPr algn="ctr"/>
            <a:r>
              <a:rPr lang="en-US" dirty="0"/>
              <a:t>Lower extremity orthoses</a:t>
            </a:r>
          </a:p>
        </p:txBody>
      </p:sp>
      <p:cxnSp>
        <p:nvCxnSpPr>
          <p:cNvPr id="10" name="Straight Connector 9">
            <a:extLst>
              <a:ext uri="{FF2B5EF4-FFF2-40B4-BE49-F238E27FC236}">
                <a16:creationId xmlns:a16="http://schemas.microsoft.com/office/drawing/2014/main" id="{6662E599-1AF2-890D-AE60-E39EC584F3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B31E607-D215-1973-F8CF-EDE560CAB5E5}"/>
              </a:ext>
            </a:extLst>
          </p:cNvPr>
          <p:cNvPicPr>
            <a:picLocks noChangeAspect="1"/>
          </p:cNvPicPr>
          <p:nvPr/>
        </p:nvPicPr>
        <p:blipFill>
          <a:blip r:embed="rId2"/>
          <a:stretch>
            <a:fillRect/>
          </a:stretch>
        </p:blipFill>
        <p:spPr>
          <a:xfrm rot="5400000">
            <a:off x="1013678" y="3281649"/>
            <a:ext cx="3758136" cy="2818603"/>
          </a:xfrm>
          <a:prstGeom prst="rect">
            <a:avLst/>
          </a:prstGeom>
        </p:spPr>
      </p:pic>
      <p:pic>
        <p:nvPicPr>
          <p:cNvPr id="4" name="Picture 3">
            <a:extLst>
              <a:ext uri="{FF2B5EF4-FFF2-40B4-BE49-F238E27FC236}">
                <a16:creationId xmlns:a16="http://schemas.microsoft.com/office/drawing/2014/main" id="{0A04DEE6-A5BC-A3A4-A02C-7657C299F092}"/>
              </a:ext>
            </a:extLst>
          </p:cNvPr>
          <p:cNvPicPr>
            <a:picLocks noChangeAspect="1"/>
          </p:cNvPicPr>
          <p:nvPr/>
        </p:nvPicPr>
        <p:blipFill>
          <a:blip r:embed="rId3"/>
          <a:stretch>
            <a:fillRect/>
          </a:stretch>
        </p:blipFill>
        <p:spPr>
          <a:xfrm rot="5400000">
            <a:off x="6318684" y="3272930"/>
            <a:ext cx="3758139" cy="2818604"/>
          </a:xfrm>
          <a:prstGeom prst="rect">
            <a:avLst/>
          </a:prstGeom>
        </p:spPr>
      </p:pic>
      <p:sp>
        <p:nvSpPr>
          <p:cNvPr id="9" name="TextBox 8">
            <a:extLst>
              <a:ext uri="{FF2B5EF4-FFF2-40B4-BE49-F238E27FC236}">
                <a16:creationId xmlns:a16="http://schemas.microsoft.com/office/drawing/2014/main" id="{D5B88FB3-1AF3-8AC9-478F-1B4F01EA712D}"/>
              </a:ext>
            </a:extLst>
          </p:cNvPr>
          <p:cNvSpPr txBox="1"/>
          <p:nvPr/>
        </p:nvSpPr>
        <p:spPr>
          <a:xfrm>
            <a:off x="463273" y="2062520"/>
            <a:ext cx="6355830" cy="461665"/>
          </a:xfrm>
          <a:prstGeom prst="rect">
            <a:avLst/>
          </a:prstGeom>
          <a:noFill/>
        </p:spPr>
        <p:txBody>
          <a:bodyPr wrap="square" rtlCol="0">
            <a:spAutoFit/>
          </a:bodyPr>
          <a:lstStyle/>
          <a:p>
            <a:r>
              <a:rPr lang="en-US" sz="2400" dirty="0"/>
              <a:t>Carbon fiber posterior strut</a:t>
            </a:r>
          </a:p>
        </p:txBody>
      </p:sp>
    </p:spTree>
    <p:extLst>
      <p:ext uri="{BB962C8B-B14F-4D97-AF65-F5344CB8AC3E}">
        <p14:creationId xmlns:p14="http://schemas.microsoft.com/office/powerpoint/2010/main" val="3442799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0AAA082-9CC0-FAA2-21EF-85FFFD2CFB6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46001B-FF05-4105-9F4D-BE4230647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7301B-1927-CCD1-4B4E-590705AC5408}"/>
              </a:ext>
            </a:extLst>
          </p:cNvPr>
          <p:cNvSpPr>
            <a:spLocks noGrp="1"/>
          </p:cNvSpPr>
          <p:nvPr>
            <p:ph type="title"/>
          </p:nvPr>
        </p:nvSpPr>
        <p:spPr>
          <a:xfrm>
            <a:off x="16027" y="365125"/>
            <a:ext cx="12192000" cy="1083341"/>
          </a:xfrm>
        </p:spPr>
        <p:txBody>
          <a:bodyPr>
            <a:normAutofit/>
          </a:bodyPr>
          <a:lstStyle/>
          <a:p>
            <a:pPr algn="ctr"/>
            <a:r>
              <a:rPr lang="en-US" dirty="0"/>
              <a:t>Lower extremity orthoses</a:t>
            </a:r>
          </a:p>
        </p:txBody>
      </p:sp>
      <p:cxnSp>
        <p:nvCxnSpPr>
          <p:cNvPr id="10" name="Straight Connector 9">
            <a:extLst>
              <a:ext uri="{FF2B5EF4-FFF2-40B4-BE49-F238E27FC236}">
                <a16:creationId xmlns:a16="http://schemas.microsoft.com/office/drawing/2014/main" id="{06AC71E1-5550-678F-453A-7B6A790385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1890F9-D54E-6DA2-CE5A-FE4EFAE49BDB}"/>
              </a:ext>
            </a:extLst>
          </p:cNvPr>
          <p:cNvSpPr txBox="1"/>
          <p:nvPr/>
        </p:nvSpPr>
        <p:spPr>
          <a:xfrm>
            <a:off x="463273" y="2062520"/>
            <a:ext cx="6355830" cy="461665"/>
          </a:xfrm>
          <a:prstGeom prst="rect">
            <a:avLst/>
          </a:prstGeom>
          <a:noFill/>
        </p:spPr>
        <p:txBody>
          <a:bodyPr wrap="square" rtlCol="0">
            <a:spAutoFit/>
          </a:bodyPr>
          <a:lstStyle/>
          <a:p>
            <a:r>
              <a:rPr lang="en-US" sz="2400" dirty="0"/>
              <a:t>Carbon fiber anterior strut</a:t>
            </a:r>
          </a:p>
        </p:txBody>
      </p:sp>
      <p:pic>
        <p:nvPicPr>
          <p:cNvPr id="5" name="Picture 4">
            <a:extLst>
              <a:ext uri="{FF2B5EF4-FFF2-40B4-BE49-F238E27FC236}">
                <a16:creationId xmlns:a16="http://schemas.microsoft.com/office/drawing/2014/main" id="{2BC0D871-75A4-949B-D2F0-C48861745CD4}"/>
              </a:ext>
            </a:extLst>
          </p:cNvPr>
          <p:cNvPicPr>
            <a:picLocks noChangeAspect="1"/>
          </p:cNvPicPr>
          <p:nvPr/>
        </p:nvPicPr>
        <p:blipFill>
          <a:blip r:embed="rId2"/>
          <a:stretch>
            <a:fillRect/>
          </a:stretch>
        </p:blipFill>
        <p:spPr>
          <a:xfrm rot="5400000">
            <a:off x="931724" y="3328516"/>
            <a:ext cx="3703490" cy="2777618"/>
          </a:xfrm>
          <a:prstGeom prst="rect">
            <a:avLst/>
          </a:prstGeom>
        </p:spPr>
      </p:pic>
      <p:pic>
        <p:nvPicPr>
          <p:cNvPr id="6" name="Picture 5">
            <a:extLst>
              <a:ext uri="{FF2B5EF4-FFF2-40B4-BE49-F238E27FC236}">
                <a16:creationId xmlns:a16="http://schemas.microsoft.com/office/drawing/2014/main" id="{08E49D6F-A191-C540-75D2-1FA427A45B20}"/>
              </a:ext>
            </a:extLst>
          </p:cNvPr>
          <p:cNvPicPr>
            <a:picLocks noChangeAspect="1"/>
          </p:cNvPicPr>
          <p:nvPr/>
        </p:nvPicPr>
        <p:blipFill>
          <a:blip r:embed="rId3"/>
          <a:stretch>
            <a:fillRect/>
          </a:stretch>
        </p:blipFill>
        <p:spPr>
          <a:xfrm rot="5400000">
            <a:off x="6023365" y="3328516"/>
            <a:ext cx="3703491" cy="2777619"/>
          </a:xfrm>
          <a:prstGeom prst="rect">
            <a:avLst/>
          </a:prstGeom>
        </p:spPr>
      </p:pic>
    </p:spTree>
    <p:extLst>
      <p:ext uri="{BB962C8B-B14F-4D97-AF65-F5344CB8AC3E}">
        <p14:creationId xmlns:p14="http://schemas.microsoft.com/office/powerpoint/2010/main" val="349362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CE0B10E-C469-F4A4-B5B1-6ADCAFF5CA2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887CBF-0894-E315-BB55-AF1CE1AA8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787D6-A4EC-8257-D935-EAB9CFEF156A}"/>
              </a:ext>
            </a:extLst>
          </p:cNvPr>
          <p:cNvSpPr>
            <a:spLocks noGrp="1"/>
          </p:cNvSpPr>
          <p:nvPr>
            <p:ph type="title"/>
          </p:nvPr>
        </p:nvSpPr>
        <p:spPr>
          <a:xfrm>
            <a:off x="16027" y="365125"/>
            <a:ext cx="12192000" cy="1083341"/>
          </a:xfrm>
        </p:spPr>
        <p:txBody>
          <a:bodyPr>
            <a:normAutofit/>
          </a:bodyPr>
          <a:lstStyle/>
          <a:p>
            <a:pPr algn="ctr"/>
            <a:r>
              <a:rPr lang="en-US" dirty="0"/>
              <a:t>Lower extremity orthoses</a:t>
            </a:r>
          </a:p>
        </p:txBody>
      </p:sp>
      <p:cxnSp>
        <p:nvCxnSpPr>
          <p:cNvPr id="10" name="Straight Connector 9">
            <a:extLst>
              <a:ext uri="{FF2B5EF4-FFF2-40B4-BE49-F238E27FC236}">
                <a16:creationId xmlns:a16="http://schemas.microsoft.com/office/drawing/2014/main" id="{C6844274-0343-088A-0B27-630D1592C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006249-4497-1A3C-56E2-0992596447BA}"/>
              </a:ext>
            </a:extLst>
          </p:cNvPr>
          <p:cNvSpPr txBox="1"/>
          <p:nvPr/>
        </p:nvSpPr>
        <p:spPr>
          <a:xfrm>
            <a:off x="463273" y="2062520"/>
            <a:ext cx="6355830" cy="461665"/>
          </a:xfrm>
          <a:prstGeom prst="rect">
            <a:avLst/>
          </a:prstGeom>
          <a:noFill/>
        </p:spPr>
        <p:txBody>
          <a:bodyPr wrap="square" rtlCol="0">
            <a:spAutoFit/>
          </a:bodyPr>
          <a:lstStyle/>
          <a:p>
            <a:r>
              <a:rPr lang="en-US" sz="2400" dirty="0"/>
              <a:t>Double upright AFO</a:t>
            </a:r>
          </a:p>
        </p:txBody>
      </p:sp>
      <p:pic>
        <p:nvPicPr>
          <p:cNvPr id="3" name="Picture 2">
            <a:extLst>
              <a:ext uri="{FF2B5EF4-FFF2-40B4-BE49-F238E27FC236}">
                <a16:creationId xmlns:a16="http://schemas.microsoft.com/office/drawing/2014/main" id="{5B5F52E1-3FF1-7D5E-B94E-8BAE983C902E}"/>
              </a:ext>
            </a:extLst>
          </p:cNvPr>
          <p:cNvPicPr>
            <a:picLocks noChangeAspect="1"/>
          </p:cNvPicPr>
          <p:nvPr/>
        </p:nvPicPr>
        <p:blipFill>
          <a:blip r:embed="rId2"/>
          <a:stretch>
            <a:fillRect/>
          </a:stretch>
        </p:blipFill>
        <p:spPr>
          <a:xfrm rot="5400000">
            <a:off x="1437587" y="3321345"/>
            <a:ext cx="3593126" cy="2694845"/>
          </a:xfrm>
          <a:prstGeom prst="rect">
            <a:avLst/>
          </a:prstGeom>
        </p:spPr>
      </p:pic>
      <p:pic>
        <p:nvPicPr>
          <p:cNvPr id="4" name="Picture 3">
            <a:extLst>
              <a:ext uri="{FF2B5EF4-FFF2-40B4-BE49-F238E27FC236}">
                <a16:creationId xmlns:a16="http://schemas.microsoft.com/office/drawing/2014/main" id="{844B2F2F-BF7D-F73A-3F27-1A0280F8ABDD}"/>
              </a:ext>
            </a:extLst>
          </p:cNvPr>
          <p:cNvPicPr>
            <a:picLocks noChangeAspect="1"/>
          </p:cNvPicPr>
          <p:nvPr/>
        </p:nvPicPr>
        <p:blipFill>
          <a:blip r:embed="rId3"/>
          <a:stretch>
            <a:fillRect/>
          </a:stretch>
        </p:blipFill>
        <p:spPr>
          <a:xfrm rot="5400000">
            <a:off x="5646859" y="3321345"/>
            <a:ext cx="3593126" cy="2694844"/>
          </a:xfrm>
          <a:prstGeom prst="rect">
            <a:avLst/>
          </a:prstGeom>
        </p:spPr>
      </p:pic>
    </p:spTree>
    <p:extLst>
      <p:ext uri="{BB962C8B-B14F-4D97-AF65-F5344CB8AC3E}">
        <p14:creationId xmlns:p14="http://schemas.microsoft.com/office/powerpoint/2010/main" val="28033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74AF660-810A-C4A4-5256-3E25F2DBB5BD}"/>
            </a:ext>
          </a:extLst>
        </p:cNvPr>
        <p:cNvGrpSpPr/>
        <p:nvPr/>
      </p:nvGrpSpPr>
      <p:grpSpPr>
        <a:xfrm>
          <a:off x="0" y="0"/>
          <a:ext cx="0" cy="0"/>
          <a:chOff x="0" y="0"/>
          <a:chExt cx="0" cy="0"/>
        </a:xfrm>
      </p:grpSpPr>
      <p:sp useBgFill="1">
        <p:nvSpPr>
          <p:cNvPr id="6148" name="Rectangle 6147">
            <a:extLst>
              <a:ext uri="{FF2B5EF4-FFF2-40B4-BE49-F238E27FC236}">
                <a16:creationId xmlns:a16="http://schemas.microsoft.com/office/drawing/2014/main" id="{E2854FB4-497A-4904-92CC-4C2786A1E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97D57-4C0C-C9D8-411C-7151DF85E6B9}"/>
              </a:ext>
            </a:extLst>
          </p:cNvPr>
          <p:cNvSpPr>
            <a:spLocks noGrp="1"/>
          </p:cNvSpPr>
          <p:nvPr>
            <p:ph type="title"/>
          </p:nvPr>
        </p:nvSpPr>
        <p:spPr>
          <a:xfrm>
            <a:off x="838200" y="681039"/>
            <a:ext cx="5158739" cy="1635442"/>
          </a:xfrm>
        </p:spPr>
        <p:txBody>
          <a:bodyPr vert="horz" lIns="91440" tIns="45720" rIns="91440" bIns="45720" rtlCol="0" anchor="b">
            <a:normAutofit/>
          </a:bodyPr>
          <a:lstStyle/>
          <a:p>
            <a:r>
              <a:rPr lang="en-US" sz="3100"/>
              <a:t>Advanced Functional electrical stimulation devices</a:t>
            </a:r>
          </a:p>
        </p:txBody>
      </p:sp>
      <p:sp>
        <p:nvSpPr>
          <p:cNvPr id="6" name="TextBox 5">
            <a:extLst>
              <a:ext uri="{FF2B5EF4-FFF2-40B4-BE49-F238E27FC236}">
                <a16:creationId xmlns:a16="http://schemas.microsoft.com/office/drawing/2014/main" id="{1B5A2EA1-996E-ADE9-C7FE-4CEEFC5A16C1}"/>
              </a:ext>
            </a:extLst>
          </p:cNvPr>
          <p:cNvSpPr txBox="1"/>
          <p:nvPr/>
        </p:nvSpPr>
        <p:spPr>
          <a:xfrm>
            <a:off x="838201" y="2672370"/>
            <a:ext cx="5053928" cy="3504592"/>
          </a:xfrm>
          <a:prstGeom prst="rect">
            <a:avLst/>
          </a:prstGeom>
        </p:spPr>
        <p:txBody>
          <a:bodyPr vert="horz" lIns="91440" tIns="45720" rIns="91440" bIns="45720" rtlCol="0">
            <a:normAutofit fontScale="70000" lnSpcReduction="20000"/>
          </a:bodyPr>
          <a:lstStyle/>
          <a:p>
            <a:pPr indent="-228600">
              <a:spcAft>
                <a:spcPts val="600"/>
              </a:spcAft>
              <a:buSzPct val="80000"/>
            </a:pPr>
            <a:r>
              <a:rPr lang="en-US" dirty="0"/>
              <a:t>Functional electrical stimulation produces a stimulation that compensates for voluntary motion. In the lower limbs, devices have focused on producing ankle dorsiflexion</a:t>
            </a:r>
          </a:p>
          <a:p>
            <a:pPr indent="-228600">
              <a:spcAft>
                <a:spcPts val="600"/>
              </a:spcAft>
              <a:buSzPct val="80000"/>
            </a:pPr>
            <a:endParaRPr lang="en-US" dirty="0"/>
          </a:p>
          <a:p>
            <a:pPr indent="-228600">
              <a:spcAft>
                <a:spcPts val="600"/>
              </a:spcAft>
              <a:buSzPct val="80000"/>
            </a:pPr>
            <a:r>
              <a:rPr lang="en-US" dirty="0"/>
              <a:t>The drop foot during swing phase of gait is one of the risk factors for a fall. In these devices, surface electrodes for stimulation are fixed by a cuff to the leg below the knee. Electrical stimulation is delivered during the swing phase of gait, producing ankle dorsiflexion and clearance of the foot. </a:t>
            </a:r>
          </a:p>
          <a:p>
            <a:pPr indent="-228600">
              <a:spcAft>
                <a:spcPts val="600"/>
              </a:spcAft>
              <a:buSzPct val="80000"/>
            </a:pPr>
            <a:endParaRPr lang="en-US" dirty="0"/>
          </a:p>
          <a:p>
            <a:pPr indent="-228600">
              <a:spcAft>
                <a:spcPts val="600"/>
              </a:spcAft>
              <a:buSzPct val="80000"/>
            </a:pPr>
            <a:r>
              <a:rPr lang="en-US" dirty="0"/>
              <a:t>Foot Drop Stimulation Versus Ankle Foot Orthosis After Stroke (FASTEST) Trial was a multicenter, randomized, single-blinded trial comparing FES device and AFO for drop foot among people after stroke. Using either an FES or an AFO for 30 weeks yielded statistically significant improvement sin gait speed and other functional outcomes. No difference was found between the two groups. </a:t>
            </a:r>
          </a:p>
          <a:p>
            <a:pPr indent="-228600">
              <a:spcAft>
                <a:spcPts val="600"/>
              </a:spcAft>
              <a:buSzPct val="80000"/>
            </a:pPr>
            <a:endParaRPr lang="en-US" dirty="0"/>
          </a:p>
          <a:p>
            <a:pPr indent="-228600">
              <a:spcAft>
                <a:spcPts val="600"/>
              </a:spcAft>
              <a:buSzPct val="80000"/>
            </a:pPr>
            <a:r>
              <a:rPr lang="en-US" dirty="0"/>
              <a:t>Similar results found in the RALLY trial which evaluated whether the </a:t>
            </a:r>
            <a:r>
              <a:rPr lang="en-US" dirty="0" err="1"/>
              <a:t>Walkaide</a:t>
            </a:r>
            <a:r>
              <a:rPr lang="en-US" dirty="0"/>
              <a:t> device could improve walking ability</a:t>
            </a:r>
          </a:p>
          <a:p>
            <a:pPr indent="-228600">
              <a:spcAft>
                <a:spcPts val="600"/>
              </a:spcAft>
              <a:buSzPct val="80000"/>
            </a:pPr>
            <a:endParaRPr lang="en-US" dirty="0"/>
          </a:p>
        </p:txBody>
      </p:sp>
      <p:cxnSp>
        <p:nvCxnSpPr>
          <p:cNvPr id="6149" name="Straight Connector 6148">
            <a:extLst>
              <a:ext uri="{FF2B5EF4-FFF2-40B4-BE49-F238E27FC236}">
                <a16:creationId xmlns:a16="http://schemas.microsoft.com/office/drawing/2014/main" id="{BF883E84-3640-43A5-9526-442521C03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654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descr="A close-up of a device&#10;&#10;Description automatically generated">
            <a:extLst>
              <a:ext uri="{FF2B5EF4-FFF2-40B4-BE49-F238E27FC236}">
                <a16:creationId xmlns:a16="http://schemas.microsoft.com/office/drawing/2014/main" id="{1884213B-6BF5-EE48-3A22-BA63F65518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6713" y="531629"/>
            <a:ext cx="2329460" cy="24803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5F71489-E79B-6B04-107C-D3CE1DF64B83}"/>
              </a:ext>
            </a:extLst>
          </p:cNvPr>
          <p:cNvPicPr>
            <a:picLocks noChangeAspect="1"/>
          </p:cNvPicPr>
          <p:nvPr/>
        </p:nvPicPr>
        <p:blipFill>
          <a:blip r:embed="rId4"/>
          <a:stretch>
            <a:fillRect/>
          </a:stretch>
        </p:blipFill>
        <p:spPr>
          <a:xfrm>
            <a:off x="7657708" y="3845989"/>
            <a:ext cx="3934898" cy="1864943"/>
          </a:xfrm>
          <a:prstGeom prst="rect">
            <a:avLst/>
          </a:prstGeom>
        </p:spPr>
      </p:pic>
      <p:sp>
        <p:nvSpPr>
          <p:cNvPr id="14" name="TextBox 13">
            <a:extLst>
              <a:ext uri="{FF2B5EF4-FFF2-40B4-BE49-F238E27FC236}">
                <a16:creationId xmlns:a16="http://schemas.microsoft.com/office/drawing/2014/main" id="{4E25E8FA-880D-24BF-EDAD-1178BB04BAA4}"/>
              </a:ext>
            </a:extLst>
          </p:cNvPr>
          <p:cNvSpPr txBox="1"/>
          <p:nvPr/>
        </p:nvSpPr>
        <p:spPr>
          <a:xfrm>
            <a:off x="7526588" y="3126466"/>
            <a:ext cx="4515286" cy="369332"/>
          </a:xfrm>
          <a:prstGeom prst="rect">
            <a:avLst/>
          </a:prstGeom>
          <a:noFill/>
        </p:spPr>
        <p:txBody>
          <a:bodyPr wrap="square" rtlCol="0">
            <a:spAutoFit/>
          </a:bodyPr>
          <a:lstStyle/>
          <a:p>
            <a:r>
              <a:rPr lang="en-US" dirty="0" err="1"/>
              <a:t>WalkAide</a:t>
            </a:r>
            <a:r>
              <a:rPr lang="en-US" dirty="0"/>
              <a:t> system (Innovative </a:t>
            </a:r>
            <a:r>
              <a:rPr lang="en-US" dirty="0" err="1"/>
              <a:t>Neurotronics</a:t>
            </a:r>
            <a:r>
              <a:rPr lang="en-US" dirty="0"/>
              <a:t>)</a:t>
            </a:r>
          </a:p>
        </p:txBody>
      </p:sp>
      <p:sp>
        <p:nvSpPr>
          <p:cNvPr id="15" name="TextBox 14">
            <a:extLst>
              <a:ext uri="{FF2B5EF4-FFF2-40B4-BE49-F238E27FC236}">
                <a16:creationId xmlns:a16="http://schemas.microsoft.com/office/drawing/2014/main" id="{488706D7-CB6F-0136-BAC7-53EE2CE8892D}"/>
              </a:ext>
            </a:extLst>
          </p:cNvPr>
          <p:cNvSpPr txBox="1"/>
          <p:nvPr/>
        </p:nvSpPr>
        <p:spPr>
          <a:xfrm>
            <a:off x="7676714" y="5794680"/>
            <a:ext cx="3232291" cy="369332"/>
          </a:xfrm>
          <a:prstGeom prst="rect">
            <a:avLst/>
          </a:prstGeom>
          <a:noFill/>
        </p:spPr>
        <p:txBody>
          <a:bodyPr wrap="square" rtlCol="0">
            <a:spAutoFit/>
          </a:bodyPr>
          <a:lstStyle/>
          <a:p>
            <a:r>
              <a:rPr lang="en-US" dirty="0"/>
              <a:t>NESS L300 (</a:t>
            </a:r>
            <a:r>
              <a:rPr lang="en-US" dirty="0" err="1"/>
              <a:t>Bioness</a:t>
            </a:r>
            <a:r>
              <a:rPr lang="en-US" dirty="0"/>
              <a:t>)</a:t>
            </a:r>
          </a:p>
        </p:txBody>
      </p:sp>
    </p:spTree>
    <p:extLst>
      <p:ext uri="{BB962C8B-B14F-4D97-AF65-F5344CB8AC3E}">
        <p14:creationId xmlns:p14="http://schemas.microsoft.com/office/powerpoint/2010/main" val="187453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1C294F2-DBF4-D41A-BCDA-4BAECFE50C11}"/>
            </a:ext>
          </a:extLst>
        </p:cNvPr>
        <p:cNvGrpSpPr/>
        <p:nvPr/>
      </p:nvGrpSpPr>
      <p:grpSpPr>
        <a:xfrm>
          <a:off x="0" y="0"/>
          <a:ext cx="0" cy="0"/>
          <a:chOff x="0" y="0"/>
          <a:chExt cx="0" cy="0"/>
        </a:xfrm>
      </p:grpSpPr>
      <p:sp useBgFill="1">
        <p:nvSpPr>
          <p:cNvPr id="6148" name="Rectangle 6147">
            <a:extLst>
              <a:ext uri="{FF2B5EF4-FFF2-40B4-BE49-F238E27FC236}">
                <a16:creationId xmlns:a16="http://schemas.microsoft.com/office/drawing/2014/main" id="{585BF964-1A48-B882-E530-7EB6D235E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03274-BDE0-55B1-25E4-65D1EC618C56}"/>
              </a:ext>
            </a:extLst>
          </p:cNvPr>
          <p:cNvSpPr>
            <a:spLocks noGrp="1"/>
          </p:cNvSpPr>
          <p:nvPr>
            <p:ph type="title"/>
          </p:nvPr>
        </p:nvSpPr>
        <p:spPr>
          <a:xfrm>
            <a:off x="90335" y="-573713"/>
            <a:ext cx="7146542" cy="1635442"/>
          </a:xfrm>
        </p:spPr>
        <p:txBody>
          <a:bodyPr vert="horz" lIns="91440" tIns="45720" rIns="91440" bIns="45720" rtlCol="0" anchor="b">
            <a:normAutofit/>
          </a:bodyPr>
          <a:lstStyle/>
          <a:p>
            <a:r>
              <a:rPr lang="en-US" sz="3100"/>
              <a:t>Advanced Functional electrical stimulation devices</a:t>
            </a:r>
            <a:endParaRPr lang="en-US" sz="3100" dirty="0"/>
          </a:p>
        </p:txBody>
      </p:sp>
      <p:sp>
        <p:nvSpPr>
          <p:cNvPr id="6" name="TextBox 5">
            <a:extLst>
              <a:ext uri="{FF2B5EF4-FFF2-40B4-BE49-F238E27FC236}">
                <a16:creationId xmlns:a16="http://schemas.microsoft.com/office/drawing/2014/main" id="{0646588C-4B4F-6B27-3825-1CC1BCCF4057}"/>
              </a:ext>
            </a:extLst>
          </p:cNvPr>
          <p:cNvSpPr txBox="1"/>
          <p:nvPr/>
        </p:nvSpPr>
        <p:spPr>
          <a:xfrm>
            <a:off x="271173" y="1126988"/>
            <a:ext cx="5968387" cy="3504592"/>
          </a:xfrm>
          <a:prstGeom prst="rect">
            <a:avLst/>
          </a:prstGeom>
        </p:spPr>
        <p:txBody>
          <a:bodyPr vert="horz" lIns="91440" tIns="45720" rIns="91440" bIns="45720" rtlCol="0">
            <a:normAutofit fontScale="92500" lnSpcReduction="10000"/>
          </a:bodyPr>
          <a:lstStyle/>
          <a:p>
            <a:pPr indent="-228600">
              <a:spcAft>
                <a:spcPts val="600"/>
              </a:spcAft>
              <a:buSzPct val="80000"/>
            </a:pPr>
            <a:r>
              <a:rPr lang="en-US" sz="3000" b="1" dirty="0" err="1"/>
              <a:t>Cionic</a:t>
            </a:r>
            <a:r>
              <a:rPr lang="en-US" sz="3000" b="1" dirty="0"/>
              <a:t> Neural Sleeve</a:t>
            </a:r>
          </a:p>
          <a:p>
            <a:pPr indent="-228600">
              <a:spcAft>
                <a:spcPts val="600"/>
              </a:spcAft>
              <a:buSzPct val="80000"/>
            </a:pPr>
            <a:endParaRPr lang="en-US" dirty="0"/>
          </a:p>
          <a:p>
            <a:pPr marL="57150" indent="-285750">
              <a:spcAft>
                <a:spcPts val="600"/>
              </a:spcAft>
              <a:buSzPct val="80000"/>
              <a:buFont typeface="Arial" panose="020B0604020202020204" pitchFamily="34" charset="0"/>
              <a:buChar char="•"/>
            </a:pPr>
            <a:r>
              <a:rPr lang="en-US" dirty="0"/>
              <a:t>First algorithm-powered bionic clothing designed to restore mobility in people with neurological conditions. </a:t>
            </a:r>
          </a:p>
          <a:p>
            <a:pPr marL="57150" indent="-285750">
              <a:spcAft>
                <a:spcPts val="600"/>
              </a:spcAft>
              <a:buSzPct val="80000"/>
              <a:buFont typeface="Arial" panose="020B0604020202020204" pitchFamily="34" charset="0"/>
              <a:buChar char="•"/>
            </a:pPr>
            <a:r>
              <a:rPr lang="en-US" dirty="0"/>
              <a:t>Pilot study, “Impact of the </a:t>
            </a:r>
            <a:r>
              <a:rPr lang="en-US" dirty="0" err="1"/>
              <a:t>Cionic</a:t>
            </a:r>
            <a:r>
              <a:rPr lang="en-US" dirty="0"/>
              <a:t> Neural Sleeve on Ankle Kinematics during Gait in Multiple Sclerosis” evaluated 2 key measured related to difficulties with walking</a:t>
            </a:r>
          </a:p>
          <a:p>
            <a:pPr marL="514350" lvl="1" indent="-285750">
              <a:spcAft>
                <a:spcPts val="600"/>
              </a:spcAft>
              <a:buSzPct val="80000"/>
              <a:buFont typeface="Arial" panose="020B0604020202020204" pitchFamily="34" charset="0"/>
              <a:buChar char="•"/>
            </a:pPr>
            <a:r>
              <a:rPr lang="en-US" dirty="0"/>
              <a:t>decreased dorsiflexion or difficulty lifting the foot</a:t>
            </a:r>
          </a:p>
          <a:p>
            <a:pPr marL="514350" lvl="1" indent="-285750">
              <a:spcAft>
                <a:spcPts val="600"/>
              </a:spcAft>
              <a:buSzPct val="80000"/>
              <a:buFont typeface="Arial" panose="020B0604020202020204" pitchFamily="34" charset="0"/>
              <a:buChar char="•"/>
            </a:pPr>
            <a:r>
              <a:rPr lang="en-US" dirty="0"/>
              <a:t>Increased inversion or the tendency for the ankle to roll inward</a:t>
            </a:r>
          </a:p>
          <a:p>
            <a:pPr indent="-228600">
              <a:spcAft>
                <a:spcPts val="600"/>
              </a:spcAft>
              <a:buSzPct val="80000"/>
            </a:pPr>
            <a:r>
              <a:rPr lang="en-US" dirty="0"/>
              <a:t>Results demonstrated significant improvements for both measures</a:t>
            </a:r>
          </a:p>
        </p:txBody>
      </p:sp>
      <p:cxnSp>
        <p:nvCxnSpPr>
          <p:cNvPr id="6149" name="Straight Connector 6148">
            <a:extLst>
              <a:ext uri="{FF2B5EF4-FFF2-40B4-BE49-F238E27FC236}">
                <a16:creationId xmlns:a16="http://schemas.microsoft.com/office/drawing/2014/main" id="{D8AEAF7D-D461-E02B-6B27-9E6F5B5D6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654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F1A5CF96-AA83-3B90-A0A0-FBDE93A5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296" y="4553645"/>
            <a:ext cx="3053076" cy="18902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61090C35-4220-4925-FE7B-207518727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397" y="244008"/>
            <a:ext cx="2950985" cy="29509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B6F4D77-AAE5-C763-CE98-7E25BCF477F5}"/>
              </a:ext>
            </a:extLst>
          </p:cNvPr>
          <p:cNvPicPr>
            <a:picLocks noChangeAspect="1"/>
          </p:cNvPicPr>
          <p:nvPr/>
        </p:nvPicPr>
        <p:blipFill>
          <a:blip r:embed="rId5"/>
          <a:stretch>
            <a:fillRect/>
          </a:stretch>
        </p:blipFill>
        <p:spPr>
          <a:xfrm>
            <a:off x="7730292" y="3599513"/>
            <a:ext cx="3703641" cy="2568163"/>
          </a:xfrm>
          <a:prstGeom prst="rect">
            <a:avLst/>
          </a:prstGeom>
        </p:spPr>
      </p:pic>
    </p:spTree>
    <p:extLst>
      <p:ext uri="{BB962C8B-B14F-4D97-AF65-F5344CB8AC3E}">
        <p14:creationId xmlns:p14="http://schemas.microsoft.com/office/powerpoint/2010/main" val="339130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6027" y="365125"/>
            <a:ext cx="12192000" cy="1083341"/>
          </a:xfrm>
        </p:spPr>
        <p:txBody>
          <a:bodyPr>
            <a:normAutofit/>
          </a:bodyPr>
          <a:lstStyle/>
          <a:p>
            <a:pPr algn="ctr"/>
            <a:r>
              <a:rPr lang="en-US" dirty="0"/>
              <a:t>Future considerations</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605332-328F-4C02-35FC-DD43BE8AFC7B}"/>
              </a:ext>
            </a:extLst>
          </p:cNvPr>
          <p:cNvSpPr txBox="1"/>
          <p:nvPr/>
        </p:nvSpPr>
        <p:spPr>
          <a:xfrm>
            <a:off x="449497" y="1868823"/>
            <a:ext cx="6176398" cy="4493538"/>
          </a:xfrm>
          <a:prstGeom prst="rect">
            <a:avLst/>
          </a:prstGeom>
          <a:noFill/>
        </p:spPr>
        <p:txBody>
          <a:bodyPr wrap="square" rtlCol="0">
            <a:spAutoFit/>
          </a:bodyPr>
          <a:lstStyle/>
          <a:p>
            <a:pPr marL="457200" indent="-457200">
              <a:buFont typeface="Arial" panose="020B0604020202020204" pitchFamily="34" charset="0"/>
              <a:buChar char="•"/>
            </a:pPr>
            <a:r>
              <a:rPr lang="en-US" sz="2200" dirty="0" err="1"/>
              <a:t>Cryodenervation</a:t>
            </a:r>
            <a:r>
              <a:rPr lang="en-US" sz="2200" dirty="0"/>
              <a:t> – the use of an ice ball to cause nerve degeneration and thereby relax the spastic muscle</a:t>
            </a:r>
          </a:p>
          <a:p>
            <a:endParaRPr lang="en-US" sz="2200" dirty="0"/>
          </a:p>
          <a:p>
            <a:pPr marL="457200" indent="-457200">
              <a:buFont typeface="Arial" panose="020B0604020202020204" pitchFamily="34" charset="0"/>
              <a:buChar char="•"/>
            </a:pPr>
            <a:r>
              <a:rPr lang="en-US" sz="2200" dirty="0"/>
              <a:t>Hyaluronidase – an enzyme that breaks down hyaluronic acid which accumulates in paretic muscles and causes muscle stiffness</a:t>
            </a:r>
          </a:p>
          <a:p>
            <a:endParaRPr lang="en-US" sz="2200" dirty="0"/>
          </a:p>
          <a:p>
            <a:pPr marL="457200" indent="-457200">
              <a:buFont typeface="Arial" panose="020B0604020202020204" pitchFamily="34" charset="0"/>
              <a:buChar char="•"/>
            </a:pPr>
            <a:r>
              <a:rPr lang="en-US" sz="2200" dirty="0"/>
              <a:t>Shorter duration toxins</a:t>
            </a:r>
          </a:p>
          <a:p>
            <a:pPr marL="914400" lvl="1" indent="-457200">
              <a:buFont typeface="Arial" panose="020B0604020202020204" pitchFamily="34" charset="0"/>
              <a:buChar char="•"/>
            </a:pPr>
            <a:r>
              <a:rPr lang="en-US" sz="2200" dirty="0" err="1"/>
              <a:t>trenibotulinumtoxine</a:t>
            </a:r>
            <a:endParaRPr lang="en-US" sz="2200" dirty="0"/>
          </a:p>
          <a:p>
            <a:endParaRPr lang="en-US" sz="2200" dirty="0"/>
          </a:p>
          <a:p>
            <a:pPr marL="457200" indent="-457200">
              <a:buFont typeface="Arial" panose="020B0604020202020204" pitchFamily="34" charset="0"/>
              <a:buChar char="•"/>
            </a:pPr>
            <a:r>
              <a:rPr lang="en-US" sz="2200" dirty="0"/>
              <a:t>Longer duration toxins</a:t>
            </a:r>
          </a:p>
          <a:p>
            <a:pPr marL="914400" lvl="1" indent="-457200">
              <a:buFont typeface="Arial" panose="020B0604020202020204" pitchFamily="34" charset="0"/>
              <a:buChar char="•"/>
            </a:pPr>
            <a:r>
              <a:rPr lang="en-US" sz="2200" dirty="0" err="1"/>
              <a:t>daxibotulinumtoxinA</a:t>
            </a:r>
            <a:endParaRPr lang="en-US" sz="2200" dirty="0"/>
          </a:p>
        </p:txBody>
      </p:sp>
      <p:pic>
        <p:nvPicPr>
          <p:cNvPr id="5" name="Picture 2" descr="A device for the oral cavity&#10;&#10;Description automatically generated with medium confidence">
            <a:extLst>
              <a:ext uri="{FF2B5EF4-FFF2-40B4-BE49-F238E27FC236}">
                <a16:creationId xmlns:a16="http://schemas.microsoft.com/office/drawing/2014/main" id="{CA3C87CD-57E1-A2B4-D516-CBA309BABC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392" y="1714500"/>
            <a:ext cx="2490976" cy="17499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268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33868" y="365125"/>
            <a:ext cx="12343494" cy="1083341"/>
          </a:xfrm>
        </p:spPr>
        <p:txBody>
          <a:bodyPr>
            <a:normAutofit/>
          </a:bodyPr>
          <a:lstStyle/>
          <a:p>
            <a:pPr algn="ctr"/>
            <a:r>
              <a:rPr lang="en-US" dirty="0"/>
              <a:t>Patient story– “</a:t>
            </a:r>
            <a:r>
              <a:rPr lang="en-US" dirty="0" err="1"/>
              <a:t>ComBo</a:t>
            </a:r>
            <a:r>
              <a:rPr lang="en-US" dirty="0"/>
              <a:t> Platter Please”</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85DF17-86D7-2CB8-55B5-BF13F086E282}"/>
              </a:ext>
            </a:extLst>
          </p:cNvPr>
          <p:cNvSpPr txBox="1"/>
          <p:nvPr/>
        </p:nvSpPr>
        <p:spPr>
          <a:xfrm>
            <a:off x="315883" y="2061555"/>
            <a:ext cx="11490293" cy="4247317"/>
          </a:xfrm>
          <a:prstGeom prst="rect">
            <a:avLst/>
          </a:prstGeom>
          <a:noFill/>
        </p:spPr>
        <p:txBody>
          <a:bodyPr wrap="square" rtlCol="0">
            <a:spAutoFit/>
          </a:bodyPr>
          <a:lstStyle/>
          <a:p>
            <a:r>
              <a:rPr lang="en-US" dirty="0"/>
              <a:t>55 year old male with hereditary spastic paraparesis presents with spasticity. He states that it is difficult to spread his legs apart when he walks and he tends to scissor. He drags his foot and has difficulty fully extending his leg so he walks with a crouched gait and takes short strides. On exam there was spasticity in the bilateral inner thigh muscles (adductor longus, adductor magnus, and adductor brevis), the hamstrings (semitendinosus, semimembranosus, and biceps femoris) and the calf muscles (gastrocnemius/soleus). </a:t>
            </a:r>
          </a:p>
          <a:p>
            <a:endParaRPr lang="en-US" dirty="0"/>
          </a:p>
          <a:p>
            <a:r>
              <a:rPr lang="en-US" dirty="0"/>
              <a:t>Goals: improve gait to go on longer walks in the neighborhood and travel, improve sleep by addressing nocturnal spasms</a:t>
            </a:r>
          </a:p>
          <a:p>
            <a:endParaRPr lang="en-US" dirty="0"/>
          </a:p>
          <a:p>
            <a:r>
              <a:rPr lang="en-US" dirty="0"/>
              <a:t>Treatment plan:</a:t>
            </a:r>
          </a:p>
          <a:p>
            <a:endParaRPr lang="en-US" dirty="0"/>
          </a:p>
          <a:p>
            <a:pPr marL="285750" indent="-285750">
              <a:buFont typeface="Arial" panose="020B0604020202020204" pitchFamily="34" charset="0"/>
              <a:buChar char="•"/>
            </a:pPr>
            <a:r>
              <a:rPr lang="en-US" dirty="0"/>
              <a:t>Phenol blocks to the bilateral obturator nerves </a:t>
            </a:r>
          </a:p>
          <a:p>
            <a:pPr marL="285750" indent="-285750">
              <a:buFont typeface="Arial" panose="020B0604020202020204" pitchFamily="34" charset="0"/>
              <a:buChar char="•"/>
            </a:pPr>
            <a:r>
              <a:rPr lang="en-US" dirty="0"/>
              <a:t>Chemodenervation to the calf muscles (gastrocnemius and soleus - 1000 units of Dysport)</a:t>
            </a:r>
          </a:p>
          <a:p>
            <a:pPr marL="285750" indent="-285750">
              <a:buFont typeface="Arial" panose="020B0604020202020204" pitchFamily="34" charset="0"/>
              <a:buChar char="•"/>
            </a:pPr>
            <a:r>
              <a:rPr lang="en-US" dirty="0" err="1"/>
              <a:t>Cryodenervation</a:t>
            </a:r>
            <a:r>
              <a:rPr lang="en-US" dirty="0"/>
              <a:t> to the nerves innervating the hamstrings (biceps femoris, semimembranosus, and semitendinosus)</a:t>
            </a:r>
          </a:p>
          <a:p>
            <a:pPr marL="285750" indent="-285750">
              <a:buFont typeface="Arial" panose="020B0604020202020204" pitchFamily="34" charset="0"/>
              <a:buChar char="•"/>
            </a:pPr>
            <a:r>
              <a:rPr lang="en-US" dirty="0"/>
              <a:t>Tizanidine 2 mg at bedtime for nocturnal spasms</a:t>
            </a:r>
          </a:p>
          <a:p>
            <a:pPr marL="285750" indent="-285750">
              <a:buFont typeface="Arial" panose="020B0604020202020204" pitchFamily="34" charset="0"/>
              <a:buChar char="•"/>
            </a:pPr>
            <a:r>
              <a:rPr lang="en-US" dirty="0"/>
              <a:t>Bilateral custom molded articulating ankle foot orthoses with a posterior stop</a:t>
            </a:r>
          </a:p>
        </p:txBody>
      </p:sp>
    </p:spTree>
    <p:extLst>
      <p:ext uri="{BB962C8B-B14F-4D97-AF65-F5344CB8AC3E}">
        <p14:creationId xmlns:p14="http://schemas.microsoft.com/office/powerpoint/2010/main" val="418394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What is Spasticity?</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3F742A-1CB8-5B9D-E15E-ED588D3E79F7}"/>
              </a:ext>
            </a:extLst>
          </p:cNvPr>
          <p:cNvSpPr>
            <a:spLocks noGrp="1"/>
          </p:cNvSpPr>
          <p:nvPr>
            <p:ph idx="1"/>
          </p:nvPr>
        </p:nvSpPr>
        <p:spPr>
          <a:xfrm>
            <a:off x="3576577" y="2288536"/>
            <a:ext cx="8356922" cy="3995429"/>
          </a:xfrm>
        </p:spPr>
        <p:txBody>
          <a:bodyPr anchor="ctr">
            <a:normAutofit/>
          </a:bodyPr>
          <a:lstStyle/>
          <a:p>
            <a:pPr marL="0" indent="0">
              <a:buNone/>
            </a:pPr>
            <a:r>
              <a:rPr lang="en-US" dirty="0"/>
              <a:t>There are 2 way tracks that go from our brain to our muscle to control movement</a:t>
            </a:r>
          </a:p>
          <a:p>
            <a:pPr marL="0" indent="0">
              <a:buNone/>
            </a:pPr>
            <a:r>
              <a:rPr lang="en-US" dirty="0"/>
              <a:t>Track 1:</a:t>
            </a:r>
          </a:p>
          <a:p>
            <a:pPr marL="0" indent="0">
              <a:buNone/>
            </a:pPr>
            <a:r>
              <a:rPr lang="en-US" dirty="0"/>
              <a:t>Primary motor cortex (brain) </a:t>
            </a:r>
            <a:r>
              <a:rPr lang="en-US" dirty="0">
                <a:sym typeface="Wingdings" panose="05000000000000000000" pitchFamily="2" charset="2"/>
              </a:rPr>
              <a:t> corticospinal tract (spinal cord)  peripheral nerve  muscle  contraction</a:t>
            </a:r>
          </a:p>
          <a:p>
            <a:pPr marL="0" indent="0">
              <a:buNone/>
            </a:pPr>
            <a:r>
              <a:rPr lang="en-US" dirty="0">
                <a:sym typeface="Wingdings" panose="05000000000000000000" pitchFamily="2" charset="2"/>
              </a:rPr>
              <a:t>Track 2:</a:t>
            </a:r>
          </a:p>
          <a:p>
            <a:pPr marL="0" indent="0">
              <a:buNone/>
            </a:pPr>
            <a:r>
              <a:rPr lang="en-US" dirty="0">
                <a:sym typeface="Wingdings" panose="05000000000000000000" pitchFamily="2" charset="2"/>
              </a:rPr>
              <a:t>Sensory nerve (IA afferent)  spinal cord (interneurons)  muscle  relaxation </a:t>
            </a:r>
            <a:endParaRPr lang="en-US" dirty="0"/>
          </a:p>
          <a:p>
            <a:pPr marL="0" indent="0">
              <a:buNone/>
            </a:pPr>
            <a:r>
              <a:rPr lang="en-US" dirty="0"/>
              <a:t>In general, in ALS and PLS both upper and lower limbs are affected while in HSP only lower limbs are affected</a:t>
            </a:r>
            <a:endParaRPr lang="en-US" sz="2000" dirty="0"/>
          </a:p>
          <a:p>
            <a:pPr algn="ctr"/>
            <a:endParaRPr lang="en-US" dirty="0"/>
          </a:p>
        </p:txBody>
      </p:sp>
      <p:pic>
        <p:nvPicPr>
          <p:cNvPr id="4" name="Picture 3">
            <a:extLst>
              <a:ext uri="{FF2B5EF4-FFF2-40B4-BE49-F238E27FC236}">
                <a16:creationId xmlns:a16="http://schemas.microsoft.com/office/drawing/2014/main" id="{1C7B7CF6-940C-F32F-18DE-1EA520DB6B24}"/>
              </a:ext>
            </a:extLst>
          </p:cNvPr>
          <p:cNvPicPr>
            <a:picLocks noChangeAspect="1"/>
          </p:cNvPicPr>
          <p:nvPr/>
        </p:nvPicPr>
        <p:blipFill>
          <a:blip r:embed="rId3"/>
          <a:stretch>
            <a:fillRect/>
          </a:stretch>
        </p:blipFill>
        <p:spPr>
          <a:xfrm>
            <a:off x="655041" y="2165313"/>
            <a:ext cx="2512257" cy="4367903"/>
          </a:xfrm>
          <a:prstGeom prst="rect">
            <a:avLst/>
          </a:prstGeom>
        </p:spPr>
      </p:pic>
    </p:spTree>
    <p:extLst>
      <p:ext uri="{BB962C8B-B14F-4D97-AF65-F5344CB8AC3E}">
        <p14:creationId xmlns:p14="http://schemas.microsoft.com/office/powerpoint/2010/main" val="2711804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4F02-ED2C-9C03-CC5D-259A5C23341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794990B-817D-9860-11F9-3A5EEADF5D49}"/>
              </a:ext>
            </a:extLst>
          </p:cNvPr>
          <p:cNvSpPr>
            <a:spLocks noGrp="1"/>
          </p:cNvSpPr>
          <p:nvPr>
            <p:ph idx="1"/>
          </p:nvPr>
        </p:nvSpPr>
        <p:spPr/>
        <p:txBody>
          <a:bodyPr>
            <a:normAutofit/>
          </a:bodyPr>
          <a:lstStyle/>
          <a:p>
            <a:pPr marL="0" indent="0">
              <a:buNone/>
            </a:pPr>
            <a:r>
              <a:rPr lang="en-US" sz="3200" dirty="0"/>
              <a:t>Thank you!</a:t>
            </a:r>
          </a:p>
        </p:txBody>
      </p:sp>
    </p:spTree>
    <p:extLst>
      <p:ext uri="{BB962C8B-B14F-4D97-AF65-F5344CB8AC3E}">
        <p14:creationId xmlns:p14="http://schemas.microsoft.com/office/powerpoint/2010/main" val="160840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Spasticity Sequela</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1F2C76-AAF4-0A85-F7C5-88EE631142F3}"/>
              </a:ext>
            </a:extLst>
          </p:cNvPr>
          <p:cNvSpPr txBox="1"/>
          <p:nvPr/>
        </p:nvSpPr>
        <p:spPr>
          <a:xfrm>
            <a:off x="182880" y="2194560"/>
            <a:ext cx="8262851" cy="4524315"/>
          </a:xfrm>
          <a:prstGeom prst="rect">
            <a:avLst/>
          </a:prstGeom>
          <a:noFill/>
        </p:spPr>
        <p:txBody>
          <a:bodyPr wrap="square" rtlCol="0">
            <a:spAutoFit/>
          </a:bodyPr>
          <a:lstStyle/>
          <a:p>
            <a:r>
              <a:rPr lang="en-US" sz="3200" dirty="0"/>
              <a:t>Persistent and untreated spasticity</a:t>
            </a:r>
          </a:p>
          <a:p>
            <a:pPr marL="285750" indent="-285750">
              <a:buFont typeface="Arial" panose="020B0604020202020204" pitchFamily="34" charset="0"/>
              <a:buChar char="•"/>
            </a:pPr>
            <a:r>
              <a:rPr lang="en-US" sz="3200" dirty="0"/>
              <a:t>Pain</a:t>
            </a:r>
          </a:p>
          <a:p>
            <a:pPr marL="285750" indent="-285750">
              <a:buFont typeface="Arial" panose="020B0604020202020204" pitchFamily="34" charset="0"/>
              <a:buChar char="•"/>
            </a:pPr>
            <a:r>
              <a:rPr lang="en-US" sz="3200" dirty="0"/>
              <a:t>Contractures</a:t>
            </a:r>
          </a:p>
          <a:p>
            <a:pPr marL="285750" indent="-285750">
              <a:buFont typeface="Arial" panose="020B0604020202020204" pitchFamily="34" charset="0"/>
              <a:buChar char="•"/>
            </a:pPr>
            <a:r>
              <a:rPr lang="en-US" sz="3200" dirty="0"/>
              <a:t>Limb and trunk deformity</a:t>
            </a:r>
          </a:p>
          <a:p>
            <a:pPr marL="285750" indent="-285750">
              <a:buFont typeface="Arial" panose="020B0604020202020204" pitchFamily="34" charset="0"/>
              <a:buChar char="•"/>
            </a:pPr>
            <a:r>
              <a:rPr lang="en-US" sz="3200" dirty="0"/>
              <a:t>Impaired movement and ambulation, seating</a:t>
            </a:r>
          </a:p>
          <a:p>
            <a:pPr marL="285750" indent="-285750">
              <a:buFont typeface="Arial" panose="020B0604020202020204" pitchFamily="34" charset="0"/>
              <a:buChar char="•"/>
            </a:pPr>
            <a:r>
              <a:rPr lang="en-US" sz="3200" dirty="0"/>
              <a:t>Skin breakdown</a:t>
            </a:r>
          </a:p>
          <a:p>
            <a:pPr marL="285750" indent="-285750">
              <a:buFont typeface="Arial" panose="020B0604020202020204" pitchFamily="34" charset="0"/>
              <a:buChar char="•"/>
            </a:pPr>
            <a:r>
              <a:rPr lang="en-US" sz="3200" dirty="0"/>
              <a:t>Difficulty with self-care and hygiene</a:t>
            </a:r>
          </a:p>
          <a:p>
            <a:pPr marL="285750" indent="-285750">
              <a:buFont typeface="Arial" panose="020B0604020202020204" pitchFamily="34" charset="0"/>
              <a:buChar char="•"/>
            </a:pPr>
            <a:r>
              <a:rPr lang="en-US" sz="3200" dirty="0"/>
              <a:t>Poor body image and self esteem</a:t>
            </a:r>
          </a:p>
          <a:p>
            <a:endParaRPr lang="en-US" sz="3200" dirty="0"/>
          </a:p>
        </p:txBody>
      </p:sp>
    </p:spTree>
    <p:extLst>
      <p:ext uri="{BB962C8B-B14F-4D97-AF65-F5344CB8AC3E}">
        <p14:creationId xmlns:p14="http://schemas.microsoft.com/office/powerpoint/2010/main" val="290069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Upper limb spasticity</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314E34B-E30B-0022-5694-F5C792A0859F}"/>
              </a:ext>
            </a:extLst>
          </p:cNvPr>
          <p:cNvPicPr>
            <a:picLocks noChangeAspect="1"/>
          </p:cNvPicPr>
          <p:nvPr/>
        </p:nvPicPr>
        <p:blipFill>
          <a:blip r:embed="rId3"/>
          <a:stretch>
            <a:fillRect/>
          </a:stretch>
        </p:blipFill>
        <p:spPr>
          <a:xfrm>
            <a:off x="1559860" y="1854668"/>
            <a:ext cx="6997614" cy="4246230"/>
          </a:xfrm>
          <a:prstGeom prst="rect">
            <a:avLst/>
          </a:prstGeom>
        </p:spPr>
      </p:pic>
      <p:sp>
        <p:nvSpPr>
          <p:cNvPr id="12" name="TextBox 11">
            <a:extLst>
              <a:ext uri="{FF2B5EF4-FFF2-40B4-BE49-F238E27FC236}">
                <a16:creationId xmlns:a16="http://schemas.microsoft.com/office/drawing/2014/main" id="{DF10C76A-5B3B-B558-DFA0-426A658FC108}"/>
              </a:ext>
            </a:extLst>
          </p:cNvPr>
          <p:cNvSpPr txBox="1"/>
          <p:nvPr/>
        </p:nvSpPr>
        <p:spPr>
          <a:xfrm>
            <a:off x="1124793" y="6143253"/>
            <a:ext cx="10574148" cy="646331"/>
          </a:xfrm>
          <a:prstGeom prst="rect">
            <a:avLst/>
          </a:prstGeom>
          <a:noFill/>
        </p:spPr>
        <p:txBody>
          <a:bodyPr wrap="square" rtlCol="0">
            <a:spAutoFit/>
          </a:bodyPr>
          <a:lstStyle/>
          <a:p>
            <a:r>
              <a:rPr lang="en-US" dirty="0"/>
              <a:t>Source: Simpson, D, et al. </a:t>
            </a:r>
            <a:r>
              <a:rPr lang="en-US" dirty="0" err="1"/>
              <a:t>OnabotulinumtoxinA</a:t>
            </a:r>
            <a:r>
              <a:rPr lang="en-US" dirty="0"/>
              <a:t> Injection for Poststroke Upper-Limb Spasticity: Guidance for Early Injectors From a Delphi Panel Process</a:t>
            </a:r>
          </a:p>
        </p:txBody>
      </p:sp>
    </p:spTree>
    <p:extLst>
      <p:ext uri="{BB962C8B-B14F-4D97-AF65-F5344CB8AC3E}">
        <p14:creationId xmlns:p14="http://schemas.microsoft.com/office/powerpoint/2010/main" val="144872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Upper limb spasticity</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2A27E1-CA25-045C-78D5-7D542EB84482}"/>
              </a:ext>
            </a:extLst>
          </p:cNvPr>
          <p:cNvSpPr txBox="1"/>
          <p:nvPr/>
        </p:nvSpPr>
        <p:spPr>
          <a:xfrm>
            <a:off x="631768" y="2024093"/>
            <a:ext cx="8429105"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Increased tightness in muscles</a:t>
            </a:r>
          </a:p>
          <a:p>
            <a:pPr marL="914400" lvl="1" indent="-457200">
              <a:buFont typeface="Arial" panose="020B0604020202020204" pitchFamily="34" charset="0"/>
              <a:buChar char="•"/>
            </a:pPr>
            <a:r>
              <a:rPr lang="en-US" sz="3200" dirty="0"/>
              <a:t>Chest wall </a:t>
            </a:r>
            <a:r>
              <a:rPr lang="en-US" sz="3200" dirty="0">
                <a:sym typeface="Wingdings" panose="05000000000000000000" pitchFamily="2" charset="2"/>
              </a:rPr>
              <a:t> difficulty raising the arm, putting on clothing, cleaning axilla</a:t>
            </a:r>
          </a:p>
          <a:p>
            <a:pPr marL="914400" lvl="1" indent="-457200">
              <a:buFont typeface="Arial" panose="020B0604020202020204" pitchFamily="34" charset="0"/>
              <a:buChar char="•"/>
            </a:pPr>
            <a:r>
              <a:rPr lang="en-US" sz="3200" dirty="0">
                <a:sym typeface="Wingdings" panose="05000000000000000000" pitchFamily="2" charset="2"/>
              </a:rPr>
              <a:t>Elbow flexors  difficulty straightening the arm to reach for items or dressing</a:t>
            </a:r>
          </a:p>
          <a:p>
            <a:pPr marL="914400" lvl="1" indent="-457200">
              <a:buFont typeface="Arial" panose="020B0604020202020204" pitchFamily="34" charset="0"/>
              <a:buChar char="•"/>
            </a:pPr>
            <a:r>
              <a:rPr lang="en-US" sz="3200" dirty="0">
                <a:sym typeface="Wingdings" panose="05000000000000000000" pitchFamily="2" charset="2"/>
              </a:rPr>
              <a:t>Wrist flexors and finger flexors  difficult opening hand voluntarily or passively (releasing items, hand hygiene)</a:t>
            </a:r>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8237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lower limb spasticity</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4E07D8A-5D5E-E682-04DC-B43AA42F162A}"/>
              </a:ext>
            </a:extLst>
          </p:cNvPr>
          <p:cNvPicPr>
            <a:picLocks noChangeAspect="1"/>
          </p:cNvPicPr>
          <p:nvPr/>
        </p:nvPicPr>
        <p:blipFill>
          <a:blip r:embed="rId2"/>
          <a:stretch>
            <a:fillRect/>
          </a:stretch>
        </p:blipFill>
        <p:spPr>
          <a:xfrm>
            <a:off x="2005326" y="1813591"/>
            <a:ext cx="7799074" cy="4157163"/>
          </a:xfrm>
          <a:prstGeom prst="rect">
            <a:avLst/>
          </a:prstGeom>
        </p:spPr>
      </p:pic>
      <p:sp>
        <p:nvSpPr>
          <p:cNvPr id="7" name="TextBox 6">
            <a:extLst>
              <a:ext uri="{FF2B5EF4-FFF2-40B4-BE49-F238E27FC236}">
                <a16:creationId xmlns:a16="http://schemas.microsoft.com/office/drawing/2014/main" id="{F12D4ADF-DEA4-AB6A-23A6-047D5E43C5C6}"/>
              </a:ext>
            </a:extLst>
          </p:cNvPr>
          <p:cNvSpPr txBox="1"/>
          <p:nvPr/>
        </p:nvSpPr>
        <p:spPr>
          <a:xfrm>
            <a:off x="1124793" y="6143253"/>
            <a:ext cx="10574148" cy="646331"/>
          </a:xfrm>
          <a:prstGeom prst="rect">
            <a:avLst/>
          </a:prstGeom>
          <a:noFill/>
        </p:spPr>
        <p:txBody>
          <a:bodyPr wrap="square" rtlCol="0">
            <a:spAutoFit/>
          </a:bodyPr>
          <a:lstStyle/>
          <a:p>
            <a:r>
              <a:rPr lang="en-US" dirty="0"/>
              <a:t>Source: </a:t>
            </a:r>
            <a:r>
              <a:rPr lang="en-US" dirty="0" err="1"/>
              <a:t>Esquenazi</a:t>
            </a:r>
            <a:r>
              <a:rPr lang="en-US" dirty="0"/>
              <a:t>, A. et al. </a:t>
            </a:r>
            <a:r>
              <a:rPr lang="en-US" dirty="0" err="1"/>
              <a:t>OnabotulinumtoxinA</a:t>
            </a:r>
            <a:r>
              <a:rPr lang="en-US" dirty="0"/>
              <a:t> for Lower Limb Spasticity: Guidance from a Delphi Panel Approach</a:t>
            </a:r>
          </a:p>
        </p:txBody>
      </p:sp>
    </p:spTree>
    <p:extLst>
      <p:ext uri="{BB962C8B-B14F-4D97-AF65-F5344CB8AC3E}">
        <p14:creationId xmlns:p14="http://schemas.microsoft.com/office/powerpoint/2010/main" val="316340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Lower limb spasticity</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2A27E1-CA25-045C-78D5-7D542EB84482}"/>
              </a:ext>
            </a:extLst>
          </p:cNvPr>
          <p:cNvSpPr txBox="1"/>
          <p:nvPr/>
        </p:nvSpPr>
        <p:spPr>
          <a:xfrm>
            <a:off x="564036" y="1837829"/>
            <a:ext cx="11560232" cy="6001643"/>
          </a:xfrm>
          <a:prstGeom prst="rect">
            <a:avLst/>
          </a:prstGeom>
          <a:noFill/>
        </p:spPr>
        <p:txBody>
          <a:bodyPr wrap="square" rtlCol="0">
            <a:spAutoFit/>
          </a:bodyPr>
          <a:lstStyle/>
          <a:p>
            <a:pPr marL="457200" indent="-457200">
              <a:buFont typeface="Arial" panose="020B0604020202020204" pitchFamily="34" charset="0"/>
              <a:buChar char="•"/>
            </a:pPr>
            <a:r>
              <a:rPr lang="en-US" sz="3200" dirty="0"/>
              <a:t>Increased tightness in muscles</a:t>
            </a:r>
          </a:p>
          <a:p>
            <a:pPr marL="914400" lvl="1" indent="-457200">
              <a:buFont typeface="Arial" panose="020B0604020202020204" pitchFamily="34" charset="0"/>
              <a:buChar char="•"/>
            </a:pPr>
            <a:r>
              <a:rPr lang="en-US" sz="3200" dirty="0"/>
              <a:t>Hamstrings </a:t>
            </a:r>
            <a:r>
              <a:rPr lang="en-US" sz="3200" dirty="0">
                <a:sym typeface="Wingdings" panose="05000000000000000000" pitchFamily="2" charset="2"/>
              </a:rPr>
              <a:t> difficulty straightening the leg</a:t>
            </a:r>
          </a:p>
          <a:p>
            <a:pPr marL="914400" lvl="1" indent="-457200">
              <a:buFont typeface="Arial" panose="020B0604020202020204" pitchFamily="34" charset="0"/>
              <a:buChar char="•"/>
            </a:pPr>
            <a:r>
              <a:rPr lang="en-US" sz="3200" dirty="0">
                <a:sym typeface="Wingdings" panose="05000000000000000000" pitchFamily="2" charset="2"/>
              </a:rPr>
              <a:t>Quadriceps  stiff knee gait</a:t>
            </a:r>
          </a:p>
          <a:p>
            <a:pPr marL="914400" lvl="1" indent="-457200">
              <a:buFont typeface="Arial" panose="020B0604020202020204" pitchFamily="34" charset="0"/>
              <a:buChar char="•"/>
            </a:pPr>
            <a:r>
              <a:rPr lang="en-US" sz="3200" dirty="0">
                <a:sym typeface="Wingdings" panose="05000000000000000000" pitchFamily="2" charset="2"/>
              </a:rPr>
              <a:t>Calf muscles - difficulty clearing toes when walking (tripping), foot turns in when walking, knee can snap back/hyperextend </a:t>
            </a:r>
          </a:p>
          <a:p>
            <a:pPr marL="914400" lvl="1" indent="-457200">
              <a:buFont typeface="Arial" panose="020B0604020202020204" pitchFamily="34" charset="0"/>
              <a:buChar char="•"/>
            </a:pPr>
            <a:r>
              <a:rPr lang="en-US" sz="3200" dirty="0">
                <a:sym typeface="Wingdings" panose="05000000000000000000" pitchFamily="2" charset="2"/>
              </a:rPr>
              <a:t>Inner thighs  legs cross over each other when walking (scissoring gait), difficult pulling legs apart for hygiene and dressing</a:t>
            </a:r>
          </a:p>
          <a:p>
            <a:pPr marL="914400" lvl="1" indent="-457200">
              <a:buFont typeface="Arial" panose="020B0604020202020204" pitchFamily="34" charset="0"/>
              <a:buChar char="•"/>
            </a:pPr>
            <a:r>
              <a:rPr lang="en-US" sz="3200" dirty="0">
                <a:sym typeface="Wingdings" panose="05000000000000000000" pitchFamily="2" charset="2"/>
              </a:rPr>
              <a:t>Toe muscles  toe curling, upgoing big toe/striatal toe, toe clawing</a:t>
            </a:r>
          </a:p>
          <a:p>
            <a:pPr marL="914400" lvl="1" indent="-457200">
              <a:buFont typeface="Arial" panose="020B0604020202020204" pitchFamily="34" charset="0"/>
              <a:buChar char="•"/>
            </a:pPr>
            <a:endParaRPr lang="en-US" sz="3200" dirty="0">
              <a:sym typeface="Wingdings" panose="05000000000000000000" pitchFamily="2" charset="2"/>
            </a:endParaRPr>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86197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E456A1-F34C-4DB8-B32A-F604B48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5A2EE-A14D-F68E-620E-F2F3F7F62729}"/>
              </a:ext>
            </a:extLst>
          </p:cNvPr>
          <p:cNvSpPr>
            <a:spLocks noGrp="1"/>
          </p:cNvSpPr>
          <p:nvPr>
            <p:ph type="title"/>
          </p:nvPr>
        </p:nvSpPr>
        <p:spPr>
          <a:xfrm>
            <a:off x="1124793" y="365125"/>
            <a:ext cx="9937019" cy="1083341"/>
          </a:xfrm>
        </p:spPr>
        <p:txBody>
          <a:bodyPr>
            <a:normAutofit/>
          </a:bodyPr>
          <a:lstStyle/>
          <a:p>
            <a:pPr algn="ctr"/>
            <a:r>
              <a:rPr lang="en-US" dirty="0"/>
              <a:t>Treatment goals</a:t>
            </a:r>
          </a:p>
        </p:txBody>
      </p:sp>
      <p:cxnSp>
        <p:nvCxnSpPr>
          <p:cNvPr id="10" name="Straight Connector 9">
            <a:extLst>
              <a:ext uri="{FF2B5EF4-FFF2-40B4-BE49-F238E27FC236}">
                <a16:creationId xmlns:a16="http://schemas.microsoft.com/office/drawing/2014/main" id="{B200CA7E-42AB-4F9C-8519-0EBCEC0AF2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6026" y="1714500"/>
            <a:ext cx="1217597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2A27E1-CA25-045C-78D5-7D542EB84482}"/>
              </a:ext>
            </a:extLst>
          </p:cNvPr>
          <p:cNvSpPr txBox="1"/>
          <p:nvPr/>
        </p:nvSpPr>
        <p:spPr>
          <a:xfrm>
            <a:off x="564036" y="1837829"/>
            <a:ext cx="11560232"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Improve positioning </a:t>
            </a:r>
          </a:p>
          <a:p>
            <a:pPr marL="457200" indent="-457200">
              <a:buFont typeface="Arial" panose="020B0604020202020204" pitchFamily="34" charset="0"/>
              <a:buChar char="•"/>
            </a:pPr>
            <a:r>
              <a:rPr lang="en-US" sz="3200" dirty="0"/>
              <a:t>Decrease pain</a:t>
            </a:r>
          </a:p>
          <a:p>
            <a:pPr marL="457200" indent="-457200">
              <a:buFont typeface="Arial" panose="020B0604020202020204" pitchFamily="34" charset="0"/>
              <a:buChar char="•"/>
            </a:pPr>
            <a:r>
              <a:rPr lang="en-US" sz="3200" dirty="0"/>
              <a:t>Improve ease of providing hygiene</a:t>
            </a:r>
          </a:p>
          <a:p>
            <a:pPr marL="457200" indent="-457200">
              <a:buFont typeface="Arial" panose="020B0604020202020204" pitchFamily="34" charset="0"/>
              <a:buChar char="•"/>
            </a:pPr>
            <a:r>
              <a:rPr lang="en-US" sz="3200" dirty="0"/>
              <a:t>Improve function</a:t>
            </a:r>
          </a:p>
          <a:p>
            <a:pPr marL="457200" indent="-457200">
              <a:buFont typeface="Arial" panose="020B0604020202020204" pitchFamily="34" charset="0"/>
              <a:buChar char="•"/>
            </a:pPr>
            <a:r>
              <a:rPr lang="en-US" sz="3200" dirty="0"/>
              <a:t>Improve cosmesis</a:t>
            </a:r>
          </a:p>
        </p:txBody>
      </p:sp>
    </p:spTree>
    <p:extLst>
      <p:ext uri="{BB962C8B-B14F-4D97-AF65-F5344CB8AC3E}">
        <p14:creationId xmlns:p14="http://schemas.microsoft.com/office/powerpoint/2010/main" val="2277253703"/>
      </p:ext>
    </p:extLst>
  </p:cSld>
  <p:clrMapOvr>
    <a:masterClrMapping/>
  </p:clrMapOvr>
</p:sld>
</file>

<file path=ppt/theme/theme1.xml><?xml version="1.0" encoding="utf-8"?>
<a:theme xmlns:a="http://schemas.openxmlformats.org/drawingml/2006/main" name="Archway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2317</TotalTime>
  <Words>1487</Words>
  <Application>Microsoft Office PowerPoint</Application>
  <PresentationFormat>Widescreen</PresentationFormat>
  <Paragraphs>203</Paragraphs>
  <Slides>30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Arial</vt:lpstr>
      <vt:lpstr>Felix Titling</vt:lpstr>
      <vt:lpstr>Goudy Old Style</vt:lpstr>
      <vt:lpstr>Wingdings</vt:lpstr>
      <vt:lpstr>ArchwayVTI</vt:lpstr>
      <vt:lpstr>Spasticity Management</vt:lpstr>
      <vt:lpstr>outline</vt:lpstr>
      <vt:lpstr>What is Spasticity?</vt:lpstr>
      <vt:lpstr>Spasticity Sequela</vt:lpstr>
      <vt:lpstr>Upper limb spasticity</vt:lpstr>
      <vt:lpstr>Upper limb spasticity</vt:lpstr>
      <vt:lpstr>lower limb spasticity</vt:lpstr>
      <vt:lpstr>Lower limb spasticity</vt:lpstr>
      <vt:lpstr>Treatment goals</vt:lpstr>
      <vt:lpstr>CURRENT Treatment Options</vt:lpstr>
      <vt:lpstr>Splinting – wrist/hand</vt:lpstr>
      <vt:lpstr>Splinting - elbow</vt:lpstr>
      <vt:lpstr>Splinting - KNEE</vt:lpstr>
      <vt:lpstr>Splint - Ankle</vt:lpstr>
      <vt:lpstr>Oral medications</vt:lpstr>
      <vt:lpstr>Chemodenervation with Botulinum Toxin</vt:lpstr>
      <vt:lpstr>Chemodenervation with Botulinum Toxin</vt:lpstr>
      <vt:lpstr>Chemoneurolysis</vt:lpstr>
      <vt:lpstr>Baclofen pumps</vt:lpstr>
      <vt:lpstr>Surgery – Tendon transfer, tenotomy, lengthening</vt:lpstr>
      <vt:lpstr>Lower extremity orthoses</vt:lpstr>
      <vt:lpstr>Lower extremity orthoses</vt:lpstr>
      <vt:lpstr>Lower extremity orthoses</vt:lpstr>
      <vt:lpstr>Lower extremity orthoses</vt:lpstr>
      <vt:lpstr>Lower extremity orthoses</vt:lpstr>
      <vt:lpstr>Advanced Functional electrical stimulation devices</vt:lpstr>
      <vt:lpstr>Advanced Functional electrical stimulation devices</vt:lpstr>
      <vt:lpstr>Future considerations</vt:lpstr>
      <vt:lpstr>Patient story– “ComBo Platter Please”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Bianca Martinez</dc:creator>
  <cp:lastModifiedBy>Bianca Martinez</cp:lastModifiedBy>
  <cp:revision>2</cp:revision>
  <dcterms:created xsi:type="dcterms:W3CDTF">2024-10-20T17:34:27Z</dcterms:created>
  <dcterms:modified xsi:type="dcterms:W3CDTF">2024-11-16T21:42:45Z</dcterms:modified>
</cp:coreProperties>
</file>